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2"/>
  </p:notesMasterIdLst>
  <p:handoutMasterIdLst>
    <p:handoutMasterId r:id="rId23"/>
  </p:handoutMasterIdLst>
  <p:sldIdLst>
    <p:sldId id="301" r:id="rId5"/>
    <p:sldId id="303" r:id="rId6"/>
    <p:sldId id="304" r:id="rId7"/>
    <p:sldId id="305" r:id="rId8"/>
    <p:sldId id="302" r:id="rId9"/>
    <p:sldId id="272" r:id="rId10"/>
    <p:sldId id="332" r:id="rId11"/>
    <p:sldId id="330" r:id="rId12"/>
    <p:sldId id="311" r:id="rId13"/>
    <p:sldId id="325" r:id="rId14"/>
    <p:sldId id="326" r:id="rId15"/>
    <p:sldId id="327" r:id="rId16"/>
    <p:sldId id="328" r:id="rId17"/>
    <p:sldId id="323" r:id="rId18"/>
    <p:sldId id="324" r:id="rId19"/>
    <p:sldId id="331" r:id="rId20"/>
    <p:sldId id="299" r:id="rId21"/>
  </p:sldIdLst>
  <p:sldSz cx="12192000" cy="6858000"/>
  <p:notesSz cx="6858000" cy="9144000"/>
  <p:embeddedFontLst>
    <p:embeddedFont>
      <p:font typeface="Aharoni" panose="02010803020104030203" pitchFamily="2" charset="-79"/>
      <p:bold r:id="rId24"/>
    </p:embeddedFont>
    <p:embeddedFont>
      <p:font typeface="Arial Narrow" panose="020B0606020202030204" pitchFamily="34" charset="0"/>
      <p:regular r:id="rId25"/>
      <p:bold r:id="rId26"/>
      <p:italic r:id="rId27"/>
      <p:boldItalic r:id="rId28"/>
    </p:embeddedFont>
    <p:embeddedFont>
      <p:font typeface="Avenir Next LT Pro" panose="020B0504020202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Freestyle Script" panose="030804020302050B0404" pitchFamily="66" charset="0"/>
      <p:regular r:id="rId37"/>
    </p:embeddedFont>
    <p:embeddedFont>
      <p:font typeface="HoloLens MDL2 Assets" panose="050A0102010101010101" pitchFamily="18" charset="0"/>
      <p:regular r:id="rId38"/>
    </p:embeddedFont>
    <p:embeddedFont>
      <p:font typeface="Palatino Linotype" panose="02040502050505030304" pitchFamily="18"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Speak Pro" panose="020B0504020101020102"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C4A1372-1B9E-409F-8C44-70DC2AC253F3}">
          <p14:sldIdLst>
            <p14:sldId id="301"/>
            <p14:sldId id="303"/>
            <p14:sldId id="304"/>
            <p14:sldId id="305"/>
            <p14:sldId id="302"/>
            <p14:sldId id="272"/>
            <p14:sldId id="332"/>
            <p14:sldId id="330"/>
            <p14:sldId id="311"/>
            <p14:sldId id="325"/>
            <p14:sldId id="326"/>
            <p14:sldId id="327"/>
            <p14:sldId id="328"/>
            <p14:sldId id="323"/>
            <p14:sldId id="324"/>
            <p14:sldId id="331"/>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nes Smyej" initials="YS" lastIdx="1" clrIdx="0">
    <p:extLst>
      <p:ext uri="{19B8F6BF-5375-455C-9EA6-DF929625EA0E}">
        <p15:presenceInfo xmlns:p15="http://schemas.microsoft.com/office/powerpoint/2012/main" userId="49a308203819d4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2998"/>
    <a:srgbClr val="7E369F"/>
    <a:srgbClr val="8C278D"/>
    <a:srgbClr val="B71B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91" autoAdjust="0"/>
  </p:normalViewPr>
  <p:slideViewPr>
    <p:cSldViewPr snapToGrid="0">
      <p:cViewPr varScale="1">
        <p:scale>
          <a:sx n="68" d="100"/>
          <a:sy n="68" d="100"/>
        </p:scale>
        <p:origin x="81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00"/>
    </p:cViewPr>
  </p:sorter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6.xml"/><Relationship Id="rId41" Type="http://schemas.openxmlformats.org/officeDocument/2006/relationships/font" Target="fonts/font18.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nes Smyej" userId="49a308203819d47e" providerId="LiveId" clId="{81439A09-8DF7-4A2B-B127-8AA2D83DC781}"/>
    <pc:docChg chg="undo redo custSel addSld delSld modSld sldOrd modSection">
      <pc:chgData name="Younes Smyej" userId="49a308203819d47e" providerId="LiveId" clId="{81439A09-8DF7-4A2B-B127-8AA2D83DC781}" dt="2023-08-17T01:09:57.766" v="778" actId="478"/>
      <pc:docMkLst>
        <pc:docMk/>
      </pc:docMkLst>
      <pc:sldChg chg="modSp mod">
        <pc:chgData name="Younes Smyej" userId="49a308203819d47e" providerId="LiveId" clId="{81439A09-8DF7-4A2B-B127-8AA2D83DC781}" dt="2023-08-17T00:27:18.406" v="62" actId="20577"/>
        <pc:sldMkLst>
          <pc:docMk/>
          <pc:sldMk cId="2637958213" sldId="272"/>
        </pc:sldMkLst>
        <pc:spChg chg="mod">
          <ac:chgData name="Younes Smyej" userId="49a308203819d47e" providerId="LiveId" clId="{81439A09-8DF7-4A2B-B127-8AA2D83DC781}" dt="2023-08-17T00:27:18.406" v="62" actId="20577"/>
          <ac:spMkLst>
            <pc:docMk/>
            <pc:sldMk cId="2637958213" sldId="272"/>
            <ac:spMk id="7" creationId="{01088409-0EAA-441A-9E25-8CC3324ED156}"/>
          </ac:spMkLst>
        </pc:spChg>
      </pc:sldChg>
      <pc:sldChg chg="addSp delSp modSp mod ord">
        <pc:chgData name="Younes Smyej" userId="49a308203819d47e" providerId="LiveId" clId="{81439A09-8DF7-4A2B-B127-8AA2D83DC781}" dt="2023-08-17T01:09:57.766" v="778" actId="478"/>
        <pc:sldMkLst>
          <pc:docMk/>
          <pc:sldMk cId="441153211" sldId="311"/>
        </pc:sldMkLst>
        <pc:spChg chg="mod">
          <ac:chgData name="Younes Smyej" userId="49a308203819d47e" providerId="LiveId" clId="{81439A09-8DF7-4A2B-B127-8AA2D83DC781}" dt="2023-08-17T01:00:25.736" v="633" actId="20577"/>
          <ac:spMkLst>
            <pc:docMk/>
            <pc:sldMk cId="441153211" sldId="311"/>
            <ac:spMk id="3" creationId="{C41624F7-F2FB-FFE9-85E8-9C0E0A1EDB5F}"/>
          </ac:spMkLst>
        </pc:spChg>
        <pc:spChg chg="mod">
          <ac:chgData name="Younes Smyej" userId="49a308203819d47e" providerId="LiveId" clId="{81439A09-8DF7-4A2B-B127-8AA2D83DC781}" dt="2023-08-17T00:27:23.034" v="63"/>
          <ac:spMkLst>
            <pc:docMk/>
            <pc:sldMk cId="441153211" sldId="311"/>
            <ac:spMk id="4" creationId="{D08837DF-41D0-C216-B319-99189CFAE820}"/>
          </ac:spMkLst>
        </pc:spChg>
        <pc:spChg chg="add del mod">
          <ac:chgData name="Younes Smyej" userId="49a308203819d47e" providerId="LiveId" clId="{81439A09-8DF7-4A2B-B127-8AA2D83DC781}" dt="2023-08-17T01:04:26.606" v="663" actId="12084"/>
          <ac:spMkLst>
            <pc:docMk/>
            <pc:sldMk cId="441153211" sldId="311"/>
            <ac:spMk id="10" creationId="{4BF0C0A4-2DB1-6C93-437B-32928345930F}"/>
          </ac:spMkLst>
        </pc:spChg>
        <pc:graphicFrameChg chg="add del mod">
          <ac:chgData name="Younes Smyej" userId="49a308203819d47e" providerId="LiveId" clId="{81439A09-8DF7-4A2B-B127-8AA2D83DC781}" dt="2023-08-17T00:42:05.551" v="305" actId="12084"/>
          <ac:graphicFrameMkLst>
            <pc:docMk/>
            <pc:sldMk cId="441153211" sldId="311"/>
            <ac:graphicFrameMk id="7" creationId="{289CAB9D-1B4D-5C4D-922F-91717D0CDB9E}"/>
          </ac:graphicFrameMkLst>
        </pc:graphicFrameChg>
        <pc:graphicFrameChg chg="add del mod">
          <ac:chgData name="Younes Smyej" userId="49a308203819d47e" providerId="LiveId" clId="{81439A09-8DF7-4A2B-B127-8AA2D83DC781}" dt="2023-08-17T00:46:17.596" v="436" actId="478"/>
          <ac:graphicFrameMkLst>
            <pc:docMk/>
            <pc:sldMk cId="441153211" sldId="311"/>
            <ac:graphicFrameMk id="8" creationId="{4BE6A520-177B-918B-550B-4EAFF88646F8}"/>
          </ac:graphicFrameMkLst>
        </pc:graphicFrameChg>
        <pc:graphicFrameChg chg="add del mod modGraphic">
          <ac:chgData name="Younes Smyej" userId="49a308203819d47e" providerId="LiveId" clId="{81439A09-8DF7-4A2B-B127-8AA2D83DC781}" dt="2023-08-17T01:09:57.766" v="778" actId="478"/>
          <ac:graphicFrameMkLst>
            <pc:docMk/>
            <pc:sldMk cId="441153211" sldId="311"/>
            <ac:graphicFrameMk id="11" creationId="{428973D7-8351-F2CE-1AC9-6914C01300B8}"/>
          </ac:graphicFrameMkLst>
        </pc:graphicFrameChg>
        <pc:picChg chg="add del mod">
          <ac:chgData name="Younes Smyej" userId="49a308203819d47e" providerId="LiveId" clId="{81439A09-8DF7-4A2B-B127-8AA2D83DC781}" dt="2023-08-17T00:42:22.866" v="306" actId="12084"/>
          <ac:picMkLst>
            <pc:docMk/>
            <pc:sldMk cId="441153211" sldId="311"/>
            <ac:picMk id="6" creationId="{FA04BE8E-CCA3-4A36-800C-F4ADF9844446}"/>
          </ac:picMkLst>
        </pc:picChg>
        <pc:picChg chg="add del mod">
          <ac:chgData name="Younes Smyej" userId="49a308203819d47e" providerId="LiveId" clId="{81439A09-8DF7-4A2B-B127-8AA2D83DC781}" dt="2023-08-17T01:02:30.947" v="661"/>
          <ac:picMkLst>
            <pc:docMk/>
            <pc:sldMk cId="441153211" sldId="311"/>
            <ac:picMk id="9" creationId="{FE6FEC95-BFB9-4D03-C165-C901726E8B1E}"/>
          </ac:picMkLst>
        </pc:picChg>
      </pc:sldChg>
      <pc:sldChg chg="del">
        <pc:chgData name="Younes Smyej" userId="49a308203819d47e" providerId="LiveId" clId="{81439A09-8DF7-4A2B-B127-8AA2D83DC781}" dt="2023-08-17T01:09:48.380" v="774" actId="47"/>
        <pc:sldMkLst>
          <pc:docMk/>
          <pc:sldMk cId="2544346517" sldId="312"/>
        </pc:sldMkLst>
      </pc:sldChg>
      <pc:sldChg chg="del">
        <pc:chgData name="Younes Smyej" userId="49a308203819d47e" providerId="LiveId" clId="{81439A09-8DF7-4A2B-B127-8AA2D83DC781}" dt="2023-08-17T01:09:50.628" v="775" actId="47"/>
        <pc:sldMkLst>
          <pc:docMk/>
          <pc:sldMk cId="3017284121" sldId="313"/>
        </pc:sldMkLst>
      </pc:sldChg>
      <pc:sldChg chg="del">
        <pc:chgData name="Younes Smyej" userId="49a308203819d47e" providerId="LiveId" clId="{81439A09-8DF7-4A2B-B127-8AA2D83DC781}" dt="2023-08-17T01:09:52.369" v="776" actId="47"/>
        <pc:sldMkLst>
          <pc:docMk/>
          <pc:sldMk cId="586071971" sldId="314"/>
        </pc:sldMkLst>
      </pc:sldChg>
      <pc:sldChg chg="del">
        <pc:chgData name="Younes Smyej" userId="49a308203819d47e" providerId="LiveId" clId="{81439A09-8DF7-4A2B-B127-8AA2D83DC781}" dt="2023-08-17T01:09:53.393" v="777" actId="47"/>
        <pc:sldMkLst>
          <pc:docMk/>
          <pc:sldMk cId="2395588474" sldId="315"/>
        </pc:sldMkLst>
      </pc:sldChg>
      <pc:sldChg chg="modSp del mod">
        <pc:chgData name="Younes Smyej" userId="49a308203819d47e" providerId="LiveId" clId="{81439A09-8DF7-4A2B-B127-8AA2D83DC781}" dt="2023-08-16T23:54:09.340" v="13" actId="2696"/>
        <pc:sldMkLst>
          <pc:docMk/>
          <pc:sldMk cId="3469771709" sldId="316"/>
        </pc:sldMkLst>
        <pc:spChg chg="mod">
          <ac:chgData name="Younes Smyej" userId="49a308203819d47e" providerId="LiveId" clId="{81439A09-8DF7-4A2B-B127-8AA2D83DC781}" dt="2023-08-16T23:51:38.979" v="1" actId="20577"/>
          <ac:spMkLst>
            <pc:docMk/>
            <pc:sldMk cId="3469771709" sldId="316"/>
            <ac:spMk id="10" creationId="{DDBD5ED7-4761-C9B2-1B08-1E3767FF3097}"/>
          </ac:spMkLst>
        </pc:spChg>
        <pc:spChg chg="mod">
          <ac:chgData name="Younes Smyej" userId="49a308203819d47e" providerId="LiveId" clId="{81439A09-8DF7-4A2B-B127-8AA2D83DC781}" dt="2023-08-16T23:53:57.832" v="12" actId="20577"/>
          <ac:spMkLst>
            <pc:docMk/>
            <pc:sldMk cId="3469771709" sldId="316"/>
            <ac:spMk id="11" creationId="{522E1693-C75F-36D3-9530-902978AEDBBB}"/>
          </ac:spMkLst>
        </pc:spChg>
      </pc:sldChg>
      <pc:sldChg chg="addSp delSp modSp new mod">
        <pc:chgData name="Younes Smyej" userId="49a308203819d47e" providerId="LiveId" clId="{81439A09-8DF7-4A2B-B127-8AA2D83DC781}" dt="2023-08-17T01:02:26.178" v="657" actId="1076"/>
        <pc:sldMkLst>
          <pc:docMk/>
          <pc:sldMk cId="1615786956" sldId="319"/>
        </pc:sldMkLst>
        <pc:spChg chg="del">
          <ac:chgData name="Younes Smyej" userId="49a308203819d47e" providerId="LiveId" clId="{81439A09-8DF7-4A2B-B127-8AA2D83DC781}" dt="2023-08-17T00:22:05.197" v="22" actId="478"/>
          <ac:spMkLst>
            <pc:docMk/>
            <pc:sldMk cId="1615786956" sldId="319"/>
            <ac:spMk id="2" creationId="{214C69DF-A726-65FD-338B-0A9E639D3123}"/>
          </ac:spMkLst>
        </pc:spChg>
        <pc:spChg chg="del">
          <ac:chgData name="Younes Smyej" userId="49a308203819d47e" providerId="LiveId" clId="{81439A09-8DF7-4A2B-B127-8AA2D83DC781}" dt="2023-08-17T00:22:07.975" v="23" actId="478"/>
          <ac:spMkLst>
            <pc:docMk/>
            <pc:sldMk cId="1615786956" sldId="319"/>
            <ac:spMk id="3" creationId="{2840E92E-DC6A-6864-C9DF-A6C6A148761D}"/>
          </ac:spMkLst>
        </pc:spChg>
        <pc:spChg chg="mod">
          <ac:chgData name="Younes Smyej" userId="49a308203819d47e" providerId="LiveId" clId="{81439A09-8DF7-4A2B-B127-8AA2D83DC781}" dt="2023-08-17T00:55:59.799" v="539" actId="21"/>
          <ac:spMkLst>
            <pc:docMk/>
            <pc:sldMk cId="1615786956" sldId="319"/>
            <ac:spMk id="4" creationId="{9163181D-C635-0528-EAF4-E75D7BC1A8B4}"/>
          </ac:spMkLst>
        </pc:spChg>
        <pc:spChg chg="del mod">
          <ac:chgData name="Younes Smyej" userId="49a308203819d47e" providerId="LiveId" clId="{81439A09-8DF7-4A2B-B127-8AA2D83DC781}" dt="2023-08-17T00:21:58.245" v="20" actId="478"/>
          <ac:spMkLst>
            <pc:docMk/>
            <pc:sldMk cId="1615786956" sldId="319"/>
            <ac:spMk id="6" creationId="{DD1BF03C-8079-9D67-086C-E9F471C42CAC}"/>
          </ac:spMkLst>
        </pc:spChg>
        <pc:spChg chg="add del">
          <ac:chgData name="Younes Smyej" userId="49a308203819d47e" providerId="LiveId" clId="{81439A09-8DF7-4A2B-B127-8AA2D83DC781}" dt="2023-08-17T00:28:34.636" v="67" actId="478"/>
          <ac:spMkLst>
            <pc:docMk/>
            <pc:sldMk cId="1615786956" sldId="319"/>
            <ac:spMk id="12" creationId="{EC67A9A6-EBDE-BF95-2A40-DD63727A07B8}"/>
          </ac:spMkLst>
        </pc:spChg>
        <pc:spChg chg="add mod">
          <ac:chgData name="Younes Smyej" userId="49a308203819d47e" providerId="LiveId" clId="{81439A09-8DF7-4A2B-B127-8AA2D83DC781}" dt="2023-08-17T00:32:30.783" v="118" actId="20577"/>
          <ac:spMkLst>
            <pc:docMk/>
            <pc:sldMk cId="1615786956" sldId="319"/>
            <ac:spMk id="13" creationId="{DEA9B0E7-9002-04D0-D522-98955FE9C84C}"/>
          </ac:spMkLst>
        </pc:spChg>
        <pc:picChg chg="add mod">
          <ac:chgData name="Younes Smyej" userId="49a308203819d47e" providerId="LiveId" clId="{81439A09-8DF7-4A2B-B127-8AA2D83DC781}" dt="2023-08-17T01:02:26.178" v="657" actId="1076"/>
          <ac:picMkLst>
            <pc:docMk/>
            <pc:sldMk cId="1615786956" sldId="319"/>
            <ac:picMk id="8" creationId="{CBA68E9B-2876-5A68-4EAA-0E717A945D9E}"/>
          </ac:picMkLst>
        </pc:picChg>
        <pc:picChg chg="add mod">
          <ac:chgData name="Younes Smyej" userId="49a308203819d47e" providerId="LiveId" clId="{81439A09-8DF7-4A2B-B127-8AA2D83DC781}" dt="2023-08-17T00:22:00.685" v="21" actId="1076"/>
          <ac:picMkLst>
            <pc:docMk/>
            <pc:sldMk cId="1615786956" sldId="319"/>
            <ac:picMk id="10" creationId="{664E2A8A-233C-1BEE-4EC2-6228C881A10A}"/>
          </ac:picMkLst>
        </pc:picChg>
      </pc:sldChg>
      <pc:sldChg chg="addSp delSp modSp add mod">
        <pc:chgData name="Younes Smyej" userId="49a308203819d47e" providerId="LiveId" clId="{81439A09-8DF7-4A2B-B127-8AA2D83DC781}" dt="2023-08-17T01:02:25.874" v="656" actId="1076"/>
        <pc:sldMkLst>
          <pc:docMk/>
          <pc:sldMk cId="778997121" sldId="320"/>
        </pc:sldMkLst>
        <pc:spChg chg="mod">
          <ac:chgData name="Younes Smyej" userId="49a308203819d47e" providerId="LiveId" clId="{81439A09-8DF7-4A2B-B127-8AA2D83DC781}" dt="2023-08-17T01:02:25.874" v="656" actId="1076"/>
          <ac:spMkLst>
            <pc:docMk/>
            <pc:sldMk cId="778997121" sldId="320"/>
            <ac:spMk id="4" creationId="{9163181D-C635-0528-EAF4-E75D7BC1A8B4}"/>
          </ac:spMkLst>
        </pc:spChg>
        <pc:spChg chg="add mod">
          <ac:chgData name="Younes Smyej" userId="49a308203819d47e" providerId="LiveId" clId="{81439A09-8DF7-4A2B-B127-8AA2D83DC781}" dt="2023-08-17T01:02:25.131" v="654" actId="1076"/>
          <ac:spMkLst>
            <pc:docMk/>
            <pc:sldMk cId="778997121" sldId="320"/>
            <ac:spMk id="11" creationId="{2BA2B29D-F2F2-BCA8-BCF1-53EAAD3DDFA9}"/>
          </ac:spMkLst>
        </pc:spChg>
        <pc:picChg chg="add mod">
          <ac:chgData name="Younes Smyej" userId="49a308203819d47e" providerId="LiveId" clId="{81439A09-8DF7-4A2B-B127-8AA2D83DC781}" dt="2023-08-17T00:22:47.029" v="30" actId="1076"/>
          <ac:picMkLst>
            <pc:docMk/>
            <pc:sldMk cId="778997121" sldId="320"/>
            <ac:picMk id="3" creationId="{6AA90E2C-F149-328E-F3D6-B4D01CF1DFDD}"/>
          </ac:picMkLst>
        </pc:picChg>
        <pc:picChg chg="add mod">
          <ac:chgData name="Younes Smyej" userId="49a308203819d47e" providerId="LiveId" clId="{81439A09-8DF7-4A2B-B127-8AA2D83DC781}" dt="2023-08-17T00:23:01.789" v="32" actId="1076"/>
          <ac:picMkLst>
            <pc:docMk/>
            <pc:sldMk cId="778997121" sldId="320"/>
            <ac:picMk id="7" creationId="{10709B68-612A-48E9-93DF-8B864F06C5ED}"/>
          </ac:picMkLst>
        </pc:picChg>
        <pc:picChg chg="del">
          <ac:chgData name="Younes Smyej" userId="49a308203819d47e" providerId="LiveId" clId="{81439A09-8DF7-4A2B-B127-8AA2D83DC781}" dt="2023-08-17T00:22:25.593" v="25" actId="478"/>
          <ac:picMkLst>
            <pc:docMk/>
            <pc:sldMk cId="778997121" sldId="320"/>
            <ac:picMk id="8" creationId="{CBA68E9B-2876-5A68-4EAA-0E717A945D9E}"/>
          </ac:picMkLst>
        </pc:picChg>
        <pc:picChg chg="del">
          <ac:chgData name="Younes Smyej" userId="49a308203819d47e" providerId="LiveId" clId="{81439A09-8DF7-4A2B-B127-8AA2D83DC781}" dt="2023-08-17T00:22:26.167" v="26" actId="478"/>
          <ac:picMkLst>
            <pc:docMk/>
            <pc:sldMk cId="778997121" sldId="320"/>
            <ac:picMk id="10" creationId="{664E2A8A-233C-1BEE-4EC2-6228C881A10A}"/>
          </ac:picMkLst>
        </pc:picChg>
      </pc:sldChg>
      <pc:sldChg chg="addSp delSp modSp add mod">
        <pc:chgData name="Younes Smyej" userId="49a308203819d47e" providerId="LiveId" clId="{81439A09-8DF7-4A2B-B127-8AA2D83DC781}" dt="2023-08-17T01:02:24.726" v="652" actId="20577"/>
        <pc:sldMkLst>
          <pc:docMk/>
          <pc:sldMk cId="4015322977" sldId="321"/>
        </pc:sldMkLst>
        <pc:spChg chg="mod">
          <ac:chgData name="Younes Smyej" userId="49a308203819d47e" providerId="LiveId" clId="{81439A09-8DF7-4A2B-B127-8AA2D83DC781}" dt="2023-08-17T00:58:27.098" v="604" actId="20577"/>
          <ac:spMkLst>
            <pc:docMk/>
            <pc:sldMk cId="4015322977" sldId="321"/>
            <ac:spMk id="4" creationId="{9163181D-C635-0528-EAF4-E75D7BC1A8B4}"/>
          </ac:spMkLst>
        </pc:spChg>
        <pc:spChg chg="add del mod">
          <ac:chgData name="Younes Smyej" userId="49a308203819d47e" providerId="LiveId" clId="{81439A09-8DF7-4A2B-B127-8AA2D83DC781}" dt="2023-08-17T00:56:37.246" v="545" actId="478"/>
          <ac:spMkLst>
            <pc:docMk/>
            <pc:sldMk cId="4015322977" sldId="321"/>
            <ac:spMk id="12" creationId="{6C9702F5-95F7-EFA6-B7E8-41DEA289A07B}"/>
          </ac:spMkLst>
        </pc:spChg>
        <pc:spChg chg="add del">
          <ac:chgData name="Younes Smyej" userId="49a308203819d47e" providerId="LiveId" clId="{81439A09-8DF7-4A2B-B127-8AA2D83DC781}" dt="2023-08-17T00:56:47.229" v="549" actId="22"/>
          <ac:spMkLst>
            <pc:docMk/>
            <pc:sldMk cId="4015322977" sldId="321"/>
            <ac:spMk id="14" creationId="{D745A6D0-9D96-B735-F9E8-BFAF4A086FED}"/>
          </ac:spMkLst>
        </pc:spChg>
        <pc:spChg chg="add mod">
          <ac:chgData name="Younes Smyej" userId="49a308203819d47e" providerId="LiveId" clId="{81439A09-8DF7-4A2B-B127-8AA2D83DC781}" dt="2023-08-17T01:02:24.726" v="652" actId="20577"/>
          <ac:spMkLst>
            <pc:docMk/>
            <pc:sldMk cId="4015322977" sldId="321"/>
            <ac:spMk id="15" creationId="{E431A5A4-0EF2-0B07-DCC1-B042496E3F75}"/>
          </ac:spMkLst>
        </pc:spChg>
        <pc:picChg chg="del">
          <ac:chgData name="Younes Smyej" userId="49a308203819d47e" providerId="LiveId" clId="{81439A09-8DF7-4A2B-B127-8AA2D83DC781}" dt="2023-08-17T00:23:09.885" v="34" actId="478"/>
          <ac:picMkLst>
            <pc:docMk/>
            <pc:sldMk cId="4015322977" sldId="321"/>
            <ac:picMk id="3" creationId="{6AA90E2C-F149-328E-F3D6-B4D01CF1DFDD}"/>
          </ac:picMkLst>
        </pc:picChg>
        <pc:picChg chg="add mod">
          <ac:chgData name="Younes Smyej" userId="49a308203819d47e" providerId="LiveId" clId="{81439A09-8DF7-4A2B-B127-8AA2D83DC781}" dt="2023-08-17T00:23:31.629" v="39" actId="1076"/>
          <ac:picMkLst>
            <pc:docMk/>
            <pc:sldMk cId="4015322977" sldId="321"/>
            <ac:picMk id="6" creationId="{332D2078-F536-EADD-E127-7E9909D3EBBE}"/>
          </ac:picMkLst>
        </pc:picChg>
        <pc:picChg chg="del">
          <ac:chgData name="Younes Smyej" userId="49a308203819d47e" providerId="LiveId" clId="{81439A09-8DF7-4A2B-B127-8AA2D83DC781}" dt="2023-08-17T00:23:10.775" v="35" actId="478"/>
          <ac:picMkLst>
            <pc:docMk/>
            <pc:sldMk cId="4015322977" sldId="321"/>
            <ac:picMk id="7" creationId="{10709B68-612A-48E9-93DF-8B864F06C5ED}"/>
          </ac:picMkLst>
        </pc:picChg>
        <pc:picChg chg="add del mod">
          <ac:chgData name="Younes Smyej" userId="49a308203819d47e" providerId="LiveId" clId="{81439A09-8DF7-4A2B-B127-8AA2D83DC781}" dt="2023-08-17T00:25:01.827" v="47" actId="478"/>
          <ac:picMkLst>
            <pc:docMk/>
            <pc:sldMk cId="4015322977" sldId="321"/>
            <ac:picMk id="9" creationId="{09DC6484-CE36-9520-11C8-54DBBD4D40F8}"/>
          </ac:picMkLst>
        </pc:picChg>
        <pc:picChg chg="add mod">
          <ac:chgData name="Younes Smyej" userId="49a308203819d47e" providerId="LiveId" clId="{81439A09-8DF7-4A2B-B127-8AA2D83DC781}" dt="2023-08-17T00:25:31.277" v="51" actId="1076"/>
          <ac:picMkLst>
            <pc:docMk/>
            <pc:sldMk cId="4015322977" sldId="321"/>
            <ac:picMk id="11" creationId="{AA489CC7-D91D-D070-A5EE-679121577D21}"/>
          </ac:picMkLst>
        </pc:picChg>
      </pc:sldChg>
      <pc:sldChg chg="addSp delSp modSp add mod">
        <pc:chgData name="Younes Smyej" userId="49a308203819d47e" providerId="LiveId" clId="{81439A09-8DF7-4A2B-B127-8AA2D83DC781}" dt="2023-08-17T00:56:18.263" v="544" actId="1076"/>
        <pc:sldMkLst>
          <pc:docMk/>
          <pc:sldMk cId="3100162206" sldId="322"/>
        </pc:sldMkLst>
        <pc:spChg chg="add mod">
          <ac:chgData name="Younes Smyej" userId="49a308203819d47e" providerId="LiveId" clId="{81439A09-8DF7-4A2B-B127-8AA2D83DC781}" dt="2023-08-17T00:54:31.476" v="521" actId="20577"/>
          <ac:spMkLst>
            <pc:docMk/>
            <pc:sldMk cId="3100162206" sldId="322"/>
            <ac:spMk id="3" creationId="{E8FFBA54-277E-4994-475C-EA494E78386F}"/>
          </ac:spMkLst>
        </pc:spChg>
        <pc:spChg chg="mod">
          <ac:chgData name="Younes Smyej" userId="49a308203819d47e" providerId="LiveId" clId="{81439A09-8DF7-4A2B-B127-8AA2D83DC781}" dt="2023-08-17T00:56:18.263" v="544" actId="1076"/>
          <ac:spMkLst>
            <pc:docMk/>
            <pc:sldMk cId="3100162206" sldId="322"/>
            <ac:spMk id="4" creationId="{9163181D-C635-0528-EAF4-E75D7BC1A8B4}"/>
          </ac:spMkLst>
        </pc:spChg>
        <pc:picChg chg="del">
          <ac:chgData name="Younes Smyej" userId="49a308203819d47e" providerId="LiveId" clId="{81439A09-8DF7-4A2B-B127-8AA2D83DC781}" dt="2023-08-17T00:24:48.791" v="43" actId="478"/>
          <ac:picMkLst>
            <pc:docMk/>
            <pc:sldMk cId="3100162206" sldId="322"/>
            <ac:picMk id="6" creationId="{332D2078-F536-EADD-E127-7E9909D3EBBE}"/>
          </ac:picMkLst>
        </pc:picChg>
        <pc:picChg chg="mod">
          <ac:chgData name="Younes Smyej" userId="49a308203819d47e" providerId="LiveId" clId="{81439A09-8DF7-4A2B-B127-8AA2D83DC781}" dt="2023-08-17T00:24:58.341" v="46" actId="14100"/>
          <ac:picMkLst>
            <pc:docMk/>
            <pc:sldMk cId="3100162206" sldId="322"/>
            <ac:picMk id="9" creationId="{09DC6484-CE36-9520-11C8-54DBBD4D40F8}"/>
          </ac:picMkLst>
        </pc:picChg>
      </pc:sldChg>
      <pc:sldChg chg="addSp delSp modSp add del mod">
        <pc:chgData name="Younes Smyej" userId="49a308203819d47e" providerId="LiveId" clId="{81439A09-8DF7-4A2B-B127-8AA2D83DC781}" dt="2023-08-17T00:53:40.742" v="496" actId="47"/>
        <pc:sldMkLst>
          <pc:docMk/>
          <pc:sldMk cId="1571905543" sldId="323"/>
        </pc:sldMkLst>
        <pc:spChg chg="mod">
          <ac:chgData name="Younes Smyej" userId="49a308203819d47e" providerId="LiveId" clId="{81439A09-8DF7-4A2B-B127-8AA2D83DC781}" dt="2023-08-17T00:47:34.880" v="465" actId="403"/>
          <ac:spMkLst>
            <pc:docMk/>
            <pc:sldMk cId="1571905543" sldId="323"/>
            <ac:spMk id="3" creationId="{C41624F7-F2FB-FFE9-85E8-9C0E0A1EDB5F}"/>
          </ac:spMkLst>
        </pc:spChg>
        <pc:graphicFrameChg chg="add del mod modGraphic">
          <ac:chgData name="Younes Smyej" userId="49a308203819d47e" providerId="LiveId" clId="{81439A09-8DF7-4A2B-B127-8AA2D83DC781}" dt="2023-08-17T00:52:09.935" v="495" actId="1076"/>
          <ac:graphicFrameMkLst>
            <pc:docMk/>
            <pc:sldMk cId="1571905543" sldId="323"/>
            <ac:graphicFrameMk id="8" creationId="{4BE6A520-177B-918B-550B-4EAFF88646F8}"/>
          </ac:graphicFrameMkLst>
        </pc:graphicFrameChg>
      </pc:sldChg>
    </pc:docChg>
  </pc:docChgLst>
  <pc:docChgLst>
    <pc:chgData name="Younes Smyej" userId="49a308203819d47e" providerId="LiveId" clId="{14A584C0-84AD-4CE8-9331-A350786C9530}"/>
    <pc:docChg chg="undo custSel addSld delSld modSld modSection">
      <pc:chgData name="Younes Smyej" userId="49a308203819d47e" providerId="LiveId" clId="{14A584C0-84AD-4CE8-9331-A350786C9530}" dt="2023-08-15T00:29:22.283" v="555" actId="1076"/>
      <pc:docMkLst>
        <pc:docMk/>
      </pc:docMkLst>
      <pc:sldChg chg="modSp mod">
        <pc:chgData name="Younes Smyej" userId="49a308203819d47e" providerId="LiveId" clId="{14A584C0-84AD-4CE8-9331-A350786C9530}" dt="2023-08-14T23:56:38.962" v="108" actId="21"/>
        <pc:sldMkLst>
          <pc:docMk/>
          <pc:sldMk cId="2637958213" sldId="272"/>
        </pc:sldMkLst>
        <pc:spChg chg="mod">
          <ac:chgData name="Younes Smyej" userId="49a308203819d47e" providerId="LiveId" clId="{14A584C0-84AD-4CE8-9331-A350786C9530}" dt="2023-08-14T23:56:38.962" v="108" actId="21"/>
          <ac:spMkLst>
            <pc:docMk/>
            <pc:sldMk cId="2637958213" sldId="272"/>
            <ac:spMk id="7" creationId="{01088409-0EAA-441A-9E25-8CC3324ED156}"/>
          </ac:spMkLst>
        </pc:spChg>
      </pc:sldChg>
      <pc:sldChg chg="addSp delSp modSp add del mod">
        <pc:chgData name="Younes Smyej" userId="49a308203819d47e" providerId="LiveId" clId="{14A584C0-84AD-4CE8-9331-A350786C9530}" dt="2023-08-15T00:15:50.475" v="406" actId="47"/>
        <pc:sldMkLst>
          <pc:docMk/>
          <pc:sldMk cId="282797797" sldId="309"/>
        </pc:sldMkLst>
        <pc:spChg chg="mod">
          <ac:chgData name="Younes Smyej" userId="49a308203819d47e" providerId="LiveId" clId="{14A584C0-84AD-4CE8-9331-A350786C9530}" dt="2023-08-15T00:10:43.347" v="356" actId="21"/>
          <ac:spMkLst>
            <pc:docMk/>
            <pc:sldMk cId="282797797" sldId="309"/>
            <ac:spMk id="3" creationId="{C41624F7-F2FB-FFE9-85E8-9C0E0A1EDB5F}"/>
          </ac:spMkLst>
        </pc:spChg>
        <pc:spChg chg="mod">
          <ac:chgData name="Younes Smyej" userId="49a308203819d47e" providerId="LiveId" clId="{14A584C0-84AD-4CE8-9331-A350786C9530}" dt="2023-08-14T23:56:37.365" v="107"/>
          <ac:spMkLst>
            <pc:docMk/>
            <pc:sldMk cId="282797797" sldId="309"/>
            <ac:spMk id="4" creationId="{D08837DF-41D0-C216-B319-99189CFAE820}"/>
          </ac:spMkLst>
        </pc:spChg>
        <pc:spChg chg="add del mod">
          <ac:chgData name="Younes Smyej" userId="49a308203819d47e" providerId="LiveId" clId="{14A584C0-84AD-4CE8-9331-A350786C9530}" dt="2023-08-15T00:12:24.516" v="372" actId="11529"/>
          <ac:spMkLst>
            <pc:docMk/>
            <pc:sldMk cId="282797797" sldId="309"/>
            <ac:spMk id="14" creationId="{6CA7CB8F-0624-3F80-287F-6CB1335EE132}"/>
          </ac:spMkLst>
        </pc:spChg>
        <pc:graphicFrameChg chg="add del mod">
          <ac:chgData name="Younes Smyej" userId="49a308203819d47e" providerId="LiveId" clId="{14A584C0-84AD-4CE8-9331-A350786C9530}" dt="2023-08-14T23:50:22.820" v="33" actId="12084"/>
          <ac:graphicFrameMkLst>
            <pc:docMk/>
            <pc:sldMk cId="282797797" sldId="309"/>
            <ac:graphicFrameMk id="7" creationId="{1E3E8629-1BBC-0C05-A73B-02998EE29300}"/>
          </ac:graphicFrameMkLst>
        </pc:graphicFrameChg>
        <pc:graphicFrameChg chg="add del mod">
          <ac:chgData name="Younes Smyej" userId="49a308203819d47e" providerId="LiveId" clId="{14A584C0-84AD-4CE8-9331-A350786C9530}" dt="2023-08-15T00:10:44.437" v="357" actId="12084"/>
          <ac:graphicFrameMkLst>
            <pc:docMk/>
            <pc:sldMk cId="282797797" sldId="309"/>
            <ac:graphicFrameMk id="12" creationId="{558043E6-840F-6220-D938-BA7282D8DCAB}"/>
          </ac:graphicFrameMkLst>
        </pc:graphicFrameChg>
        <pc:graphicFrameChg chg="add del mod">
          <ac:chgData name="Younes Smyej" userId="49a308203819d47e" providerId="LiveId" clId="{14A584C0-84AD-4CE8-9331-A350786C9530}" dt="2023-08-15T00:14:12.274" v="396" actId="12084"/>
          <ac:graphicFrameMkLst>
            <pc:docMk/>
            <pc:sldMk cId="282797797" sldId="309"/>
            <ac:graphicFrameMk id="13" creationId="{B0CF9B9F-A274-63D3-3E4B-D774955E3FE0}"/>
          </ac:graphicFrameMkLst>
        </pc:graphicFrameChg>
        <pc:picChg chg="add del mod ord">
          <ac:chgData name="Younes Smyej" userId="49a308203819d47e" providerId="LiveId" clId="{14A584C0-84AD-4CE8-9331-A350786C9530}" dt="2023-08-14T23:58:12.772" v="126" actId="478"/>
          <ac:picMkLst>
            <pc:docMk/>
            <pc:sldMk cId="282797797" sldId="309"/>
            <ac:picMk id="6" creationId="{FFB0F91B-96C5-D1B4-E8E5-E0EBE4D649C1}"/>
          </ac:picMkLst>
        </pc:picChg>
        <pc:picChg chg="add del mod ord">
          <ac:chgData name="Younes Smyej" userId="49a308203819d47e" providerId="LiveId" clId="{14A584C0-84AD-4CE8-9331-A350786C9530}" dt="2023-08-15T00:07:09.869" v="333" actId="478"/>
          <ac:picMkLst>
            <pc:docMk/>
            <pc:sldMk cId="282797797" sldId="309"/>
            <ac:picMk id="9" creationId="{606727E9-4147-3AF1-A645-540E8DCD30D4}"/>
          </ac:picMkLst>
        </pc:picChg>
        <pc:picChg chg="add del mod ord">
          <ac:chgData name="Younes Smyej" userId="49a308203819d47e" providerId="LiveId" clId="{14A584C0-84AD-4CE8-9331-A350786C9530}" dt="2023-08-15T00:15:05.179" v="399" actId="1440"/>
          <ac:picMkLst>
            <pc:docMk/>
            <pc:sldMk cId="282797797" sldId="309"/>
            <ac:picMk id="11" creationId="{51D6B0DD-CB58-29D8-69B7-70F7C3B7555F}"/>
          </ac:picMkLst>
        </pc:picChg>
      </pc:sldChg>
      <pc:sldChg chg="modSp del mod">
        <pc:chgData name="Younes Smyej" userId="49a308203819d47e" providerId="LiveId" clId="{14A584C0-84AD-4CE8-9331-A350786C9530}" dt="2023-08-15T00:26:36.967" v="545" actId="47"/>
        <pc:sldMkLst>
          <pc:docMk/>
          <pc:sldMk cId="3728277826" sldId="310"/>
        </pc:sldMkLst>
        <pc:spChg chg="mod">
          <ac:chgData name="Younes Smyej" userId="49a308203819d47e" providerId="LiveId" clId="{14A584C0-84AD-4CE8-9331-A350786C9530}" dt="2023-08-15T00:19:04.041" v="459" actId="12"/>
          <ac:spMkLst>
            <pc:docMk/>
            <pc:sldMk cId="3728277826" sldId="310"/>
            <ac:spMk id="3" creationId="{C41624F7-F2FB-FFE9-85E8-9C0E0A1EDB5F}"/>
          </ac:spMkLst>
        </pc:spChg>
      </pc:sldChg>
      <pc:sldChg chg="addSp delSp modSp add mod">
        <pc:chgData name="Younes Smyej" userId="49a308203819d47e" providerId="LiveId" clId="{14A584C0-84AD-4CE8-9331-A350786C9530}" dt="2023-08-15T00:26:18.298" v="544" actId="14100"/>
        <pc:sldMkLst>
          <pc:docMk/>
          <pc:sldMk cId="3469771709" sldId="316"/>
        </pc:sldMkLst>
        <pc:spChg chg="del mod">
          <ac:chgData name="Younes Smyej" userId="49a308203819d47e" providerId="LiveId" clId="{14A584C0-84AD-4CE8-9331-A350786C9530}" dt="2023-08-15T00:15:39.975" v="404" actId="478"/>
          <ac:spMkLst>
            <pc:docMk/>
            <pc:sldMk cId="3469771709" sldId="316"/>
            <ac:spMk id="3" creationId="{FF8F45FD-D6A6-624B-894E-0A709242F50C}"/>
          </ac:spMkLst>
        </pc:spChg>
        <pc:spChg chg="del mod">
          <ac:chgData name="Younes Smyej" userId="49a308203819d47e" providerId="LiveId" clId="{14A584C0-84AD-4CE8-9331-A350786C9530}" dt="2023-08-15T00:25:52.992" v="538" actId="478"/>
          <ac:spMkLst>
            <pc:docMk/>
            <pc:sldMk cId="3469771709" sldId="316"/>
            <ac:spMk id="4" creationId="{35F812F3-861A-1633-9AC5-669F34ADE27B}"/>
          </ac:spMkLst>
        </pc:spChg>
        <pc:spChg chg="add del mod">
          <ac:chgData name="Younes Smyej" userId="49a308203819d47e" providerId="LiveId" clId="{14A584C0-84AD-4CE8-9331-A350786C9530}" dt="2023-08-15T00:16:01.922" v="407" actId="931"/>
          <ac:spMkLst>
            <pc:docMk/>
            <pc:sldMk cId="3469771709" sldId="316"/>
            <ac:spMk id="6" creationId="{743243FC-5D5E-5970-605B-15378D15DFA1}"/>
          </ac:spMkLst>
        </pc:spChg>
        <pc:spChg chg="add mod">
          <ac:chgData name="Younes Smyej" userId="49a308203819d47e" providerId="LiveId" clId="{14A584C0-84AD-4CE8-9331-A350786C9530}" dt="2023-08-15T00:26:18.298" v="544" actId="14100"/>
          <ac:spMkLst>
            <pc:docMk/>
            <pc:sldMk cId="3469771709" sldId="316"/>
            <ac:spMk id="10" creationId="{DDBD5ED7-4761-C9B2-1B08-1E3767FF3097}"/>
          </ac:spMkLst>
        </pc:spChg>
        <pc:spChg chg="mod">
          <ac:chgData name="Younes Smyej" userId="49a308203819d47e" providerId="LiveId" clId="{14A584C0-84AD-4CE8-9331-A350786C9530}" dt="2023-08-15T00:16:46.237" v="437" actId="20577"/>
          <ac:spMkLst>
            <pc:docMk/>
            <pc:sldMk cId="3469771709" sldId="316"/>
            <ac:spMk id="11" creationId="{522E1693-C75F-36D3-9530-902978AEDBBB}"/>
          </ac:spMkLst>
        </pc:spChg>
        <pc:picChg chg="add mod">
          <ac:chgData name="Younes Smyej" userId="49a308203819d47e" providerId="LiveId" clId="{14A584C0-84AD-4CE8-9331-A350786C9530}" dt="2023-08-15T00:26:01.122" v="539" actId="1076"/>
          <ac:picMkLst>
            <pc:docMk/>
            <pc:sldMk cId="3469771709" sldId="316"/>
            <ac:picMk id="8" creationId="{4BAC6874-07F2-B5F3-3A66-9EBF0900920A}"/>
          </ac:picMkLst>
        </pc:picChg>
        <pc:picChg chg="del">
          <ac:chgData name="Younes Smyej" userId="49a308203819d47e" providerId="LiveId" clId="{14A584C0-84AD-4CE8-9331-A350786C9530}" dt="2023-08-15T00:15:46.511" v="405" actId="478"/>
          <ac:picMkLst>
            <pc:docMk/>
            <pc:sldMk cId="3469771709" sldId="316"/>
            <ac:picMk id="9" creationId="{C3458BC2-8400-6FA4-B6F7-2053D76839B3}"/>
          </ac:picMkLst>
        </pc:picChg>
      </pc:sldChg>
      <pc:sldChg chg="new del">
        <pc:chgData name="Younes Smyej" userId="49a308203819d47e" providerId="LiveId" clId="{14A584C0-84AD-4CE8-9331-A350786C9530}" dt="2023-08-15T00:20:45.523" v="465" actId="47"/>
        <pc:sldMkLst>
          <pc:docMk/>
          <pc:sldMk cId="1548604578" sldId="317"/>
        </pc:sldMkLst>
      </pc:sldChg>
      <pc:sldChg chg="addSp delSp modSp new mod">
        <pc:chgData name="Younes Smyej" userId="49a308203819d47e" providerId="LiveId" clId="{14A584C0-84AD-4CE8-9331-A350786C9530}" dt="2023-08-15T00:29:22.283" v="555" actId="1076"/>
        <pc:sldMkLst>
          <pc:docMk/>
          <pc:sldMk cId="3044576703" sldId="318"/>
        </pc:sldMkLst>
        <pc:spChg chg="del mod">
          <ac:chgData name="Younes Smyej" userId="49a308203819d47e" providerId="LiveId" clId="{14A584C0-84AD-4CE8-9331-A350786C9530}" dt="2023-08-15T00:24:28.497" v="521" actId="478"/>
          <ac:spMkLst>
            <pc:docMk/>
            <pc:sldMk cId="3044576703" sldId="318"/>
            <ac:spMk id="2" creationId="{5A891ACE-CDED-83A0-C15D-53DCA4BD88FE}"/>
          </ac:spMkLst>
        </pc:spChg>
        <pc:spChg chg="del">
          <ac:chgData name="Younes Smyej" userId="49a308203819d47e" providerId="LiveId" clId="{14A584C0-84AD-4CE8-9331-A350786C9530}" dt="2023-08-15T00:20:42.259" v="464" actId="478"/>
          <ac:spMkLst>
            <pc:docMk/>
            <pc:sldMk cId="3044576703" sldId="318"/>
            <ac:spMk id="3" creationId="{8FEECFC8-B19B-097F-81B0-BE48D10FCAEA}"/>
          </ac:spMkLst>
        </pc:spChg>
        <pc:spChg chg="del mod">
          <ac:chgData name="Younes Smyej" userId="49a308203819d47e" providerId="LiveId" clId="{14A584C0-84AD-4CE8-9331-A350786C9530}" dt="2023-08-15T00:22:07.637" v="494" actId="478"/>
          <ac:spMkLst>
            <pc:docMk/>
            <pc:sldMk cId="3044576703" sldId="318"/>
            <ac:spMk id="4" creationId="{CB65F47F-3255-F7B3-BDE1-1A74E6C8FF3A}"/>
          </ac:spMkLst>
        </pc:spChg>
        <pc:spChg chg="del mod">
          <ac:chgData name="Younes Smyej" userId="49a308203819d47e" providerId="LiveId" clId="{14A584C0-84AD-4CE8-9331-A350786C9530}" dt="2023-08-15T00:22:18.810" v="497" actId="478"/>
          <ac:spMkLst>
            <pc:docMk/>
            <pc:sldMk cId="3044576703" sldId="318"/>
            <ac:spMk id="6" creationId="{8BBD7318-B2D5-EADB-AA8D-9B34C6312F95}"/>
          </ac:spMkLst>
        </pc:spChg>
        <pc:spChg chg="add del mod">
          <ac:chgData name="Younes Smyej" userId="49a308203819d47e" providerId="LiveId" clId="{14A584C0-84AD-4CE8-9331-A350786C9530}" dt="2023-08-15T00:25:02.289" v="532" actId="478"/>
          <ac:spMkLst>
            <pc:docMk/>
            <pc:sldMk cId="3044576703" sldId="318"/>
            <ac:spMk id="10" creationId="{B9218BCA-FCAF-0609-A21B-B369AD6A3605}"/>
          </ac:spMkLst>
        </pc:spChg>
        <pc:spChg chg="add mod">
          <ac:chgData name="Younes Smyej" userId="49a308203819d47e" providerId="LiveId" clId="{14A584C0-84AD-4CE8-9331-A350786C9530}" dt="2023-08-15T00:24:50.660" v="531" actId="403"/>
          <ac:spMkLst>
            <pc:docMk/>
            <pc:sldMk cId="3044576703" sldId="318"/>
            <ac:spMk id="11" creationId="{4C151D5D-F2F6-AEEE-3516-7B3F78C60C73}"/>
          </ac:spMkLst>
        </pc:spChg>
        <pc:picChg chg="add del mod">
          <ac:chgData name="Younes Smyej" userId="49a308203819d47e" providerId="LiveId" clId="{14A584C0-84AD-4CE8-9331-A350786C9530}" dt="2023-08-15T00:29:18.241" v="554" actId="478"/>
          <ac:picMkLst>
            <pc:docMk/>
            <pc:sldMk cId="3044576703" sldId="318"/>
            <ac:picMk id="8" creationId="{12BA9622-BF78-C438-E830-B5F531D13FD0}"/>
          </ac:picMkLst>
        </pc:picChg>
        <pc:picChg chg="add mod">
          <ac:chgData name="Younes Smyej" userId="49a308203819d47e" providerId="LiveId" clId="{14A584C0-84AD-4CE8-9331-A350786C9530}" dt="2023-08-15T00:29:22.283" v="555" actId="1076"/>
          <ac:picMkLst>
            <pc:docMk/>
            <pc:sldMk cId="3044576703" sldId="318"/>
            <ac:picMk id="13" creationId="{1B639D32-4F9E-7070-4CB6-ECD9C4DEF75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8/16/2023</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8/16/2023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8/16/2023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8/16/2023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8/16/2023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8/16/2023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8/16/2023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8/16/2023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8/16/2023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8/16/2023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8/16/2023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8/16/2023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8/16/2023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8/16/2023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8/16/2023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8/16/2023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8/16/2023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8/16/2023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8/16/2023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8/16/2023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8/16/2023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8/16/2023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8/16/2023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8/16/2023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8/16/2023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8/16/2023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8/16/2023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8/16/2023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8/16/2023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8/16/2023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8/16/2023</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8/16/2023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8/16/2023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8/16/2023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8/16/2023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8/16/2023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8/16/2023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8/16/2023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shrm.org/hr-today/news/all-things-work/pages/to-have-and-to-hold.aspx" TargetMode="External"/><Relationship Id="rId2" Type="http://schemas.openxmlformats.org/officeDocument/2006/relationships/image" Target="../media/image21.jpg"/><Relationship Id="rId1" Type="http://schemas.openxmlformats.org/officeDocument/2006/relationships/slideLayout" Target="../slideLayouts/slideLayout26.xml"/><Relationship Id="rId4" Type="http://schemas.openxmlformats.org/officeDocument/2006/relationships/hyperlink" Target="https://www.gnapartners.com/article/how-much-does-employee-turnover-really-cost-your-busine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22.jpg"/><Relationship Id="rId1" Type="http://schemas.openxmlformats.org/officeDocument/2006/relationships/slideLayout" Target="../slideLayouts/slideLayout40.xml"/><Relationship Id="rId4" Type="http://schemas.openxmlformats.org/officeDocument/2006/relationships/image" Target="../media/image24.GIF"/></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356025"/>
            <a:ext cx="10233468" cy="915873"/>
          </a:xfrm>
        </p:spPr>
        <p:txBody>
          <a:bodyPr>
            <a:noAutofit/>
          </a:bodyPr>
          <a:lstStyle/>
          <a:p>
            <a:r>
              <a:rPr lang="en-US" sz="4400" b="1" i="1" dirty="0">
                <a:effectLst>
                  <a:outerShdw blurRad="38100" dist="38100" dir="2700000" algn="tl">
                    <a:srgbClr val="000000">
                      <a:alpha val="43137"/>
                    </a:srgbClr>
                  </a:outerShdw>
                </a:effectLst>
                <a:latin typeface="Söhne"/>
              </a:rPr>
              <a:t>Employee Attrition Analysis and Prediction</a:t>
            </a:r>
            <a:endParaRPr lang="en-US" sz="4400" dirty="0"/>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normAutofit fontScale="47500" lnSpcReduction="20000"/>
          </a:bodyPr>
          <a:lstStyle/>
          <a:p>
            <a:pPr algn="ctr"/>
            <a:r>
              <a:rPr lang="en-US" sz="3200" b="1" i="1" dirty="0">
                <a:solidFill>
                  <a:schemeClr val="bg1"/>
                </a:solidFill>
                <a:latin typeface="Arial" panose="020B0604020202020204" pitchFamily="34" charset="0"/>
                <a:cs typeface="Arial" panose="020B0604020202020204" pitchFamily="34" charset="0"/>
              </a:rPr>
              <a:t>Final project elaborated by:</a:t>
            </a:r>
            <a:br>
              <a:rPr lang="en-US" sz="3200" b="1" i="1" dirty="0">
                <a:solidFill>
                  <a:schemeClr val="bg1"/>
                </a:solidFill>
                <a:latin typeface="Arial" panose="020B0604020202020204" pitchFamily="34" charset="0"/>
                <a:cs typeface="Arial" panose="020B0604020202020204" pitchFamily="34" charset="0"/>
              </a:rPr>
            </a:br>
            <a:br>
              <a:rPr lang="en-US" sz="3200" b="1" i="1" dirty="0">
                <a:solidFill>
                  <a:schemeClr val="bg1"/>
                </a:solidFill>
                <a:latin typeface="Arial" panose="020B0604020202020204" pitchFamily="34" charset="0"/>
                <a:cs typeface="Arial" panose="020B0604020202020204" pitchFamily="34" charset="0"/>
              </a:rPr>
            </a:br>
            <a:r>
              <a:rPr lang="en-US" sz="3200" b="1" i="1" dirty="0">
                <a:solidFill>
                  <a:schemeClr val="bg1"/>
                </a:solidFill>
                <a:latin typeface="Arial" panose="020B0604020202020204" pitchFamily="34" charset="0"/>
                <a:cs typeface="Arial" panose="020B0604020202020204" pitchFamily="34" charset="0"/>
              </a:rPr>
              <a:t> Jessica Barker           Akshaya </a:t>
            </a:r>
            <a:r>
              <a:rPr lang="en-US" sz="3200" b="1" i="1" dirty="0" err="1">
                <a:solidFill>
                  <a:schemeClr val="bg1"/>
                </a:solidFill>
                <a:latin typeface="Arial" panose="020B0604020202020204" pitchFamily="34" charset="0"/>
                <a:cs typeface="Arial" panose="020B0604020202020204" pitchFamily="34" charset="0"/>
              </a:rPr>
              <a:t>Sathiya</a:t>
            </a:r>
            <a:r>
              <a:rPr lang="en-US" sz="3200" b="1" i="1" dirty="0">
                <a:solidFill>
                  <a:schemeClr val="bg1"/>
                </a:solidFill>
                <a:latin typeface="Arial" panose="020B0604020202020204" pitchFamily="34" charset="0"/>
                <a:cs typeface="Arial" panose="020B0604020202020204" pitchFamily="34" charset="0"/>
              </a:rPr>
              <a:t>           Younes Smyej</a:t>
            </a:r>
          </a:p>
        </p:txBody>
      </p:sp>
      <p:pic>
        <p:nvPicPr>
          <p:cNvPr id="5" name="Picture 4">
            <a:extLst>
              <a:ext uri="{FF2B5EF4-FFF2-40B4-BE49-F238E27FC236}">
                <a16:creationId xmlns:a16="http://schemas.microsoft.com/office/drawing/2014/main" id="{F6F5E081-970D-710D-9871-65453E6CFB39}"/>
              </a:ext>
            </a:extLst>
          </p:cNvPr>
          <p:cNvPicPr>
            <a:picLocks noChangeAspect="1"/>
          </p:cNvPicPr>
          <p:nvPr/>
        </p:nvPicPr>
        <p:blipFill>
          <a:blip r:embed="rId3"/>
          <a:stretch>
            <a:fillRect/>
          </a:stretch>
        </p:blipFill>
        <p:spPr>
          <a:xfrm>
            <a:off x="3773512" y="-275275"/>
            <a:ext cx="5222491" cy="1680006"/>
          </a:xfrm>
          <a:prstGeom prst="rect">
            <a:avLst/>
          </a:prstGeom>
        </p:spPr>
      </p:pic>
    </p:spTree>
    <p:extLst>
      <p:ext uri="{BB962C8B-B14F-4D97-AF65-F5344CB8AC3E}">
        <p14:creationId xmlns:p14="http://schemas.microsoft.com/office/powerpoint/2010/main" val="2093545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10</a:t>
            </a:fld>
            <a:endParaRPr lang="en-US" dirty="0"/>
          </a:p>
        </p:txBody>
      </p:sp>
      <p:pic>
        <p:nvPicPr>
          <p:cNvPr id="10" name="Picture 9">
            <a:extLst>
              <a:ext uri="{FF2B5EF4-FFF2-40B4-BE49-F238E27FC236}">
                <a16:creationId xmlns:a16="http://schemas.microsoft.com/office/drawing/2014/main" id="{D015BC4F-4582-700C-657B-BCFA8D868B90}"/>
              </a:ext>
            </a:extLst>
          </p:cNvPr>
          <p:cNvPicPr>
            <a:picLocks noChangeAspect="1"/>
          </p:cNvPicPr>
          <p:nvPr/>
        </p:nvPicPr>
        <p:blipFill>
          <a:blip r:embed="rId2"/>
          <a:stretch>
            <a:fillRect/>
          </a:stretch>
        </p:blipFill>
        <p:spPr>
          <a:xfrm>
            <a:off x="462047" y="460081"/>
            <a:ext cx="5633954" cy="4796487"/>
          </a:xfrm>
          <a:prstGeom prst="rect">
            <a:avLst/>
          </a:prstGeom>
        </p:spPr>
      </p:pic>
      <p:pic>
        <p:nvPicPr>
          <p:cNvPr id="11" name="Picture 10">
            <a:extLst>
              <a:ext uri="{FF2B5EF4-FFF2-40B4-BE49-F238E27FC236}">
                <a16:creationId xmlns:a16="http://schemas.microsoft.com/office/drawing/2014/main" id="{70896101-5242-D7CA-6D66-1015C0A2C00F}"/>
              </a:ext>
            </a:extLst>
          </p:cNvPr>
          <p:cNvPicPr>
            <a:picLocks noChangeAspect="1"/>
          </p:cNvPicPr>
          <p:nvPr/>
        </p:nvPicPr>
        <p:blipFill>
          <a:blip r:embed="rId3"/>
          <a:stretch>
            <a:fillRect/>
          </a:stretch>
        </p:blipFill>
        <p:spPr>
          <a:xfrm>
            <a:off x="6096000" y="460081"/>
            <a:ext cx="5546528" cy="4796487"/>
          </a:xfrm>
          <a:prstGeom prst="rect">
            <a:avLst/>
          </a:prstGeom>
        </p:spPr>
      </p:pic>
      <p:sp>
        <p:nvSpPr>
          <p:cNvPr id="13" name="TextBox 12">
            <a:extLst>
              <a:ext uri="{FF2B5EF4-FFF2-40B4-BE49-F238E27FC236}">
                <a16:creationId xmlns:a16="http://schemas.microsoft.com/office/drawing/2014/main" id="{BDADF319-F84D-BFAA-0E44-3AB4C62D2DB6}"/>
              </a:ext>
            </a:extLst>
          </p:cNvPr>
          <p:cNvSpPr txBox="1"/>
          <p:nvPr/>
        </p:nvSpPr>
        <p:spPr>
          <a:xfrm>
            <a:off x="2091104" y="5587373"/>
            <a:ext cx="8539089" cy="1200329"/>
          </a:xfrm>
          <a:prstGeom prst="rect">
            <a:avLst/>
          </a:prstGeom>
          <a:noFill/>
        </p:spPr>
        <p:txBody>
          <a:bodyPr wrap="square">
            <a:spAutoFit/>
          </a:bodyPr>
          <a:lstStyle/>
          <a:p>
            <a:pPr algn="l"/>
            <a:r>
              <a:rPr lang="en-US" sz="3200" b="1" i="0" dirty="0">
                <a:solidFill>
                  <a:schemeClr val="bg1"/>
                </a:solidFill>
                <a:effectLst/>
                <a:latin typeface="Söhne"/>
              </a:rPr>
              <a:t>Attrition Analysis by gender</a:t>
            </a:r>
          </a:p>
          <a:p>
            <a:pPr marL="1257300" lvl="2" indent="-342900" algn="l">
              <a:buFont typeface="Wingdings" panose="05000000000000000000" pitchFamily="2" charset="2"/>
              <a:buChar char="ü"/>
            </a:pPr>
            <a:r>
              <a:rPr lang="en-US" sz="2000" b="1" i="1" dirty="0">
                <a:solidFill>
                  <a:schemeClr val="bg1"/>
                </a:solidFill>
              </a:rPr>
              <a:t>Attrition</a:t>
            </a:r>
          </a:p>
          <a:p>
            <a:pPr marL="1257300" lvl="2" indent="-342900" algn="l">
              <a:buFont typeface="Wingdings" panose="05000000000000000000" pitchFamily="2" charset="2"/>
              <a:buChar char="ü"/>
            </a:pPr>
            <a:r>
              <a:rPr lang="en-US" sz="2000" b="1" i="1" dirty="0">
                <a:solidFill>
                  <a:schemeClr val="bg1"/>
                </a:solidFill>
                <a:effectLst/>
              </a:rPr>
              <a:t>Attrition by female vs male </a:t>
            </a:r>
          </a:p>
        </p:txBody>
      </p:sp>
    </p:spTree>
    <p:extLst>
      <p:ext uri="{BB962C8B-B14F-4D97-AF65-F5344CB8AC3E}">
        <p14:creationId xmlns:p14="http://schemas.microsoft.com/office/powerpoint/2010/main" val="229371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091104" y="5587373"/>
            <a:ext cx="8539089" cy="1077218"/>
          </a:xfrm>
          <a:prstGeom prst="rect">
            <a:avLst/>
          </a:prstGeom>
          <a:noFill/>
        </p:spPr>
        <p:txBody>
          <a:bodyPr wrap="square">
            <a:spAutoFit/>
          </a:bodyPr>
          <a:lstStyle/>
          <a:p>
            <a:pPr algn="l"/>
            <a:r>
              <a:rPr lang="en-US" sz="2800" b="1" i="0" dirty="0">
                <a:solidFill>
                  <a:schemeClr val="bg1"/>
                </a:solidFill>
                <a:effectLst/>
                <a:latin typeface="Söhne"/>
              </a:rPr>
              <a:t>Attrition Analysis by years in current role &amp; Business</a:t>
            </a:r>
          </a:p>
          <a:p>
            <a:pPr marL="285750" indent="-285750" algn="l">
              <a:buFont typeface="Wingdings" panose="05000000000000000000" pitchFamily="2" charset="2"/>
              <a:buChar char="Ø"/>
            </a:pPr>
            <a:r>
              <a:rPr lang="en-US" b="1" i="0" dirty="0">
                <a:solidFill>
                  <a:schemeClr val="bg1"/>
                </a:solidFill>
                <a:effectLst/>
                <a:latin typeface="Söhne"/>
              </a:rPr>
              <a:t>Y</a:t>
            </a:r>
            <a:r>
              <a:rPr lang="en-US" b="1" dirty="0">
                <a:solidFill>
                  <a:schemeClr val="bg1"/>
                </a:solidFill>
                <a:latin typeface="Söhne"/>
              </a:rPr>
              <a:t>ears in current role vs attrition </a:t>
            </a:r>
          </a:p>
          <a:p>
            <a:pPr marL="285750" indent="-285750" algn="l">
              <a:buFont typeface="Wingdings" panose="05000000000000000000" pitchFamily="2" charset="2"/>
              <a:buChar char="Ø"/>
            </a:pPr>
            <a:r>
              <a:rPr lang="en-US" b="1" dirty="0">
                <a:solidFill>
                  <a:schemeClr val="bg1"/>
                </a:solidFill>
                <a:latin typeface="Söhne"/>
              </a:rPr>
              <a:t>Business Travel vs attrition</a:t>
            </a:r>
            <a:endParaRPr lang="en-US" b="1" i="0" dirty="0">
              <a:solidFill>
                <a:schemeClr val="bg1"/>
              </a:solidFill>
              <a:effectLst/>
              <a:latin typeface="Söhne"/>
            </a:endParaRPr>
          </a:p>
        </p:txBody>
      </p:sp>
      <p:pic>
        <p:nvPicPr>
          <p:cNvPr id="2" name="Picture 1">
            <a:extLst>
              <a:ext uri="{FF2B5EF4-FFF2-40B4-BE49-F238E27FC236}">
                <a16:creationId xmlns:a16="http://schemas.microsoft.com/office/drawing/2014/main" id="{53DF6D27-9E24-AED9-5DDC-F234D9D10F51}"/>
              </a:ext>
            </a:extLst>
          </p:cNvPr>
          <p:cNvPicPr>
            <a:picLocks noChangeAspect="1"/>
          </p:cNvPicPr>
          <p:nvPr/>
        </p:nvPicPr>
        <p:blipFill>
          <a:blip r:embed="rId2"/>
          <a:stretch>
            <a:fillRect/>
          </a:stretch>
        </p:blipFill>
        <p:spPr>
          <a:xfrm>
            <a:off x="591301" y="305336"/>
            <a:ext cx="5504699" cy="4998183"/>
          </a:xfrm>
          <a:prstGeom prst="rect">
            <a:avLst/>
          </a:prstGeom>
        </p:spPr>
      </p:pic>
      <p:pic>
        <p:nvPicPr>
          <p:cNvPr id="3" name="Picture 2">
            <a:extLst>
              <a:ext uri="{FF2B5EF4-FFF2-40B4-BE49-F238E27FC236}">
                <a16:creationId xmlns:a16="http://schemas.microsoft.com/office/drawing/2014/main" id="{C03A4AC8-DE4C-5F7B-370A-1772658BB5A6}"/>
              </a:ext>
            </a:extLst>
          </p:cNvPr>
          <p:cNvPicPr>
            <a:picLocks noChangeAspect="1"/>
          </p:cNvPicPr>
          <p:nvPr/>
        </p:nvPicPr>
        <p:blipFill>
          <a:blip r:embed="rId3"/>
          <a:stretch>
            <a:fillRect/>
          </a:stretch>
        </p:blipFill>
        <p:spPr>
          <a:xfrm>
            <a:off x="6206120" y="305337"/>
            <a:ext cx="5807689" cy="4998182"/>
          </a:xfrm>
          <a:prstGeom prst="rect">
            <a:avLst/>
          </a:prstGeom>
        </p:spPr>
      </p:pic>
    </p:spTree>
    <p:extLst>
      <p:ext uri="{BB962C8B-B14F-4D97-AF65-F5344CB8AC3E}">
        <p14:creationId xmlns:p14="http://schemas.microsoft.com/office/powerpoint/2010/main" val="371640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091104" y="5587373"/>
            <a:ext cx="8539089" cy="1077218"/>
          </a:xfrm>
          <a:prstGeom prst="rect">
            <a:avLst/>
          </a:prstGeom>
          <a:noFill/>
        </p:spPr>
        <p:txBody>
          <a:bodyPr wrap="square">
            <a:spAutoFit/>
          </a:bodyPr>
          <a:lstStyle/>
          <a:p>
            <a:pPr algn="l"/>
            <a:r>
              <a:rPr lang="en-US" sz="2800" b="1" i="0" dirty="0">
                <a:solidFill>
                  <a:schemeClr val="bg1"/>
                </a:solidFill>
                <a:effectLst/>
                <a:latin typeface="Söhne"/>
              </a:rPr>
              <a:t>Attrition Analysis by years in current role &amp; Business</a:t>
            </a:r>
          </a:p>
          <a:p>
            <a:pPr marL="285750" indent="-285750" algn="l">
              <a:buFont typeface="Wingdings" panose="05000000000000000000" pitchFamily="2" charset="2"/>
              <a:buChar char="Ø"/>
            </a:pPr>
            <a:r>
              <a:rPr lang="en-US" b="1" i="0" dirty="0">
                <a:solidFill>
                  <a:schemeClr val="bg1"/>
                </a:solidFill>
                <a:effectLst/>
                <a:latin typeface="Söhne"/>
              </a:rPr>
              <a:t>Y</a:t>
            </a:r>
            <a:r>
              <a:rPr lang="en-US" b="1" dirty="0">
                <a:solidFill>
                  <a:schemeClr val="bg1"/>
                </a:solidFill>
                <a:latin typeface="Söhne"/>
              </a:rPr>
              <a:t>ears in current role vs attrition </a:t>
            </a:r>
          </a:p>
          <a:p>
            <a:pPr marL="285750" indent="-285750" algn="l">
              <a:buFont typeface="Wingdings" panose="05000000000000000000" pitchFamily="2" charset="2"/>
              <a:buChar char="Ø"/>
            </a:pPr>
            <a:r>
              <a:rPr lang="en-US" b="1" dirty="0">
                <a:solidFill>
                  <a:schemeClr val="bg1"/>
                </a:solidFill>
                <a:latin typeface="Söhne"/>
              </a:rPr>
              <a:t>Business Travel vs attrition</a:t>
            </a:r>
            <a:endParaRPr lang="en-US" b="1" i="0" dirty="0">
              <a:solidFill>
                <a:schemeClr val="bg1"/>
              </a:solidFill>
              <a:effectLst/>
              <a:latin typeface="Söhne"/>
            </a:endParaRPr>
          </a:p>
        </p:txBody>
      </p:sp>
      <p:pic>
        <p:nvPicPr>
          <p:cNvPr id="5" name="Picture 4">
            <a:extLst>
              <a:ext uri="{FF2B5EF4-FFF2-40B4-BE49-F238E27FC236}">
                <a16:creationId xmlns:a16="http://schemas.microsoft.com/office/drawing/2014/main" id="{A75E9341-E77F-CE59-8FF3-E20FFF6917C7}"/>
              </a:ext>
            </a:extLst>
          </p:cNvPr>
          <p:cNvPicPr>
            <a:picLocks noChangeAspect="1"/>
          </p:cNvPicPr>
          <p:nvPr/>
        </p:nvPicPr>
        <p:blipFill>
          <a:blip r:embed="rId2"/>
          <a:stretch>
            <a:fillRect/>
          </a:stretch>
        </p:blipFill>
        <p:spPr>
          <a:xfrm>
            <a:off x="614873" y="305336"/>
            <a:ext cx="5588979" cy="4787169"/>
          </a:xfrm>
          <a:prstGeom prst="rect">
            <a:avLst/>
          </a:prstGeom>
        </p:spPr>
      </p:pic>
      <p:pic>
        <p:nvPicPr>
          <p:cNvPr id="6" name="Picture 5">
            <a:extLst>
              <a:ext uri="{FF2B5EF4-FFF2-40B4-BE49-F238E27FC236}">
                <a16:creationId xmlns:a16="http://schemas.microsoft.com/office/drawing/2014/main" id="{ED04C43D-EE0E-732C-98DE-A2870055F927}"/>
              </a:ext>
            </a:extLst>
          </p:cNvPr>
          <p:cNvPicPr>
            <a:picLocks noChangeAspect="1"/>
          </p:cNvPicPr>
          <p:nvPr/>
        </p:nvPicPr>
        <p:blipFill>
          <a:blip r:embed="rId3"/>
          <a:stretch>
            <a:fillRect/>
          </a:stretch>
        </p:blipFill>
        <p:spPr>
          <a:xfrm>
            <a:off x="6023212" y="296192"/>
            <a:ext cx="6060936" cy="4787169"/>
          </a:xfrm>
          <a:prstGeom prst="rect">
            <a:avLst/>
          </a:prstGeom>
        </p:spPr>
      </p:pic>
    </p:spTree>
    <p:extLst>
      <p:ext uri="{BB962C8B-B14F-4D97-AF65-F5344CB8AC3E}">
        <p14:creationId xmlns:p14="http://schemas.microsoft.com/office/powerpoint/2010/main" val="341945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091104" y="5587373"/>
            <a:ext cx="8539089" cy="523220"/>
          </a:xfrm>
          <a:prstGeom prst="rect">
            <a:avLst/>
          </a:prstGeom>
          <a:noFill/>
        </p:spPr>
        <p:txBody>
          <a:bodyPr wrap="square">
            <a:spAutoFit/>
          </a:bodyPr>
          <a:lstStyle/>
          <a:p>
            <a:pPr algn="l"/>
            <a:r>
              <a:rPr lang="en-US" sz="2800" b="1" i="0" dirty="0">
                <a:solidFill>
                  <a:schemeClr val="bg1"/>
                </a:solidFill>
                <a:effectLst/>
                <a:latin typeface="Söhne"/>
              </a:rPr>
              <a:t>Attrition Analysis by </a:t>
            </a:r>
            <a:r>
              <a:rPr lang="en-US" sz="2800" b="1" dirty="0">
                <a:solidFill>
                  <a:schemeClr val="bg1"/>
                </a:solidFill>
                <a:latin typeface="Söhne"/>
              </a:rPr>
              <a:t>years since promotion</a:t>
            </a:r>
            <a:endParaRPr lang="en-US" sz="2800" b="1" i="0" dirty="0">
              <a:solidFill>
                <a:schemeClr val="bg1"/>
              </a:solidFill>
              <a:effectLst/>
              <a:latin typeface="Söhne"/>
            </a:endParaRPr>
          </a:p>
        </p:txBody>
      </p:sp>
      <p:pic>
        <p:nvPicPr>
          <p:cNvPr id="2" name="Picture 1">
            <a:extLst>
              <a:ext uri="{FF2B5EF4-FFF2-40B4-BE49-F238E27FC236}">
                <a16:creationId xmlns:a16="http://schemas.microsoft.com/office/drawing/2014/main" id="{28FB98ED-2D54-A24A-CD95-02CAD8120420}"/>
              </a:ext>
            </a:extLst>
          </p:cNvPr>
          <p:cNvPicPr>
            <a:picLocks noChangeAspect="1"/>
          </p:cNvPicPr>
          <p:nvPr/>
        </p:nvPicPr>
        <p:blipFill>
          <a:blip r:embed="rId2"/>
          <a:stretch>
            <a:fillRect/>
          </a:stretch>
        </p:blipFill>
        <p:spPr>
          <a:xfrm>
            <a:off x="1025642" y="305337"/>
            <a:ext cx="10045632" cy="3978438"/>
          </a:xfrm>
          <a:prstGeom prst="rect">
            <a:avLst/>
          </a:prstGeom>
        </p:spPr>
      </p:pic>
    </p:spTree>
    <p:extLst>
      <p:ext uri="{BB962C8B-B14F-4D97-AF65-F5344CB8AC3E}">
        <p14:creationId xmlns:p14="http://schemas.microsoft.com/office/powerpoint/2010/main" val="3862166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85305B-5803-F378-DB90-14B3BE6C6F3B}"/>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6" name="Slide Number Placeholder 5">
            <a:extLst>
              <a:ext uri="{FF2B5EF4-FFF2-40B4-BE49-F238E27FC236}">
                <a16:creationId xmlns:a16="http://schemas.microsoft.com/office/drawing/2014/main" id="{38496617-EA29-CD5B-99C9-68822425C1D1}"/>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16" name="TextBox 15">
            <a:extLst>
              <a:ext uri="{FF2B5EF4-FFF2-40B4-BE49-F238E27FC236}">
                <a16:creationId xmlns:a16="http://schemas.microsoft.com/office/drawing/2014/main" id="{5FA28F4F-7055-F21E-17ED-E454CCCECDB1}"/>
              </a:ext>
            </a:extLst>
          </p:cNvPr>
          <p:cNvSpPr txBox="1"/>
          <p:nvPr/>
        </p:nvSpPr>
        <p:spPr>
          <a:xfrm>
            <a:off x="956602" y="657353"/>
            <a:ext cx="9819249" cy="4524315"/>
          </a:xfrm>
          <a:prstGeom prst="rect">
            <a:avLst/>
          </a:prstGeom>
          <a:noFill/>
        </p:spPr>
        <p:txBody>
          <a:bodyPr wrap="square">
            <a:spAutoFit/>
          </a:bodyPr>
          <a:lstStyle/>
          <a:p>
            <a:pPr algn="l"/>
            <a:r>
              <a:rPr lang="en-US" sz="2800" b="1" i="1" dirty="0">
                <a:effectLst/>
                <a:latin typeface="Arial" panose="020B0604020202020204" pitchFamily="34" charset="0"/>
              </a:rPr>
              <a:t>Random Forest</a:t>
            </a:r>
            <a:br>
              <a:rPr lang="en-US" sz="2000" dirty="0"/>
            </a:br>
            <a:r>
              <a:rPr lang="en-US" sz="2000" b="0" i="0" dirty="0">
                <a:effectLst/>
                <a:latin typeface="Arial" panose="020B0604020202020204" pitchFamily="34" charset="0"/>
              </a:rPr>
              <a:t>We used this model because it is good for binary classification, and for its ability to determine feature importance, which we planned to use to guide our exploratory analysis. It ended up with an 87% accuracy, but due to the low recall, we did not end up using this model. The classification report, </a:t>
            </a:r>
            <a:br>
              <a:rPr lang="en-US" sz="2000" dirty="0"/>
            </a:br>
            <a:r>
              <a:rPr lang="en-US" sz="2000" b="0" i="0" dirty="0">
                <a:effectLst/>
                <a:latin typeface="Arial" panose="020B0604020202020204" pitchFamily="34" charset="0"/>
              </a:rPr>
              <a:t>confusion matrix, and feature importance can be seen below:</a:t>
            </a:r>
          </a:p>
          <a:p>
            <a:pPr algn="l"/>
            <a:br>
              <a:rPr lang="en-US" sz="2000" dirty="0"/>
            </a:br>
            <a:r>
              <a:rPr lang="en-US" sz="2000" b="0" i="0" dirty="0">
                <a:effectLst/>
                <a:latin typeface="Courier New" panose="02070309020205020404" pitchFamily="49" charset="0"/>
              </a:rPr>
              <a:t>Accuracy Score : 0.8777173913043478</a:t>
            </a:r>
            <a:br>
              <a:rPr lang="en-US" sz="2000" dirty="0"/>
            </a:br>
            <a:r>
              <a:rPr lang="en-US" sz="2000" b="0" i="0" dirty="0">
                <a:effectLst/>
                <a:latin typeface="Courier New" panose="02070309020205020404" pitchFamily="49" charset="0"/>
              </a:rPr>
              <a:t>Classification Report precision recall f1-score support</a:t>
            </a:r>
            <a:br>
              <a:rPr lang="en-US" sz="2000" dirty="0"/>
            </a:br>
            <a:r>
              <a:rPr lang="en-US" sz="2000" b="0" i="0" dirty="0">
                <a:effectLst/>
                <a:latin typeface="Courier New" panose="02070309020205020404" pitchFamily="49" charset="0"/>
              </a:rPr>
              <a:t>0 0.89 0.98 0.93 321</a:t>
            </a:r>
            <a:br>
              <a:rPr lang="en-US" sz="2000" dirty="0"/>
            </a:br>
            <a:r>
              <a:rPr lang="en-US" sz="2000" b="0" i="0" dirty="0">
                <a:effectLst/>
                <a:latin typeface="Courier New" panose="02070309020205020404" pitchFamily="49" charset="0"/>
              </a:rPr>
              <a:t>1 0.58 0.15 0.24 47</a:t>
            </a:r>
            <a:br>
              <a:rPr lang="en-US" sz="2000" dirty="0"/>
            </a:br>
            <a:r>
              <a:rPr lang="en-US" sz="2000" b="0" i="0" dirty="0">
                <a:effectLst/>
                <a:latin typeface="Courier New" panose="02070309020205020404" pitchFamily="49" charset="0"/>
              </a:rPr>
              <a:t>accuracy 0.88 368</a:t>
            </a:r>
            <a:br>
              <a:rPr lang="en-US" sz="2000" dirty="0"/>
            </a:br>
            <a:r>
              <a:rPr lang="en-US" sz="2000" b="0" i="0" dirty="0">
                <a:effectLst/>
                <a:latin typeface="Courier New" panose="02070309020205020404" pitchFamily="49" charset="0"/>
              </a:rPr>
              <a:t>macro avg 0.74 0.57 0.59 368</a:t>
            </a:r>
            <a:br>
              <a:rPr lang="en-US" sz="2000" dirty="0"/>
            </a:br>
            <a:r>
              <a:rPr lang="en-US" sz="2000" b="0" i="0" dirty="0">
                <a:effectLst/>
                <a:latin typeface="Courier New" panose="02070309020205020404" pitchFamily="49" charset="0"/>
              </a:rPr>
              <a:t>weighted avg 0.85 0.88 0.84 368</a:t>
            </a:r>
            <a:endParaRPr lang="en-US" sz="1600" b="1" i="0" dirty="0">
              <a:solidFill>
                <a:srgbClr val="442998"/>
              </a:solidFill>
              <a:effectLst/>
              <a:latin typeface="Söhne"/>
            </a:endParaRPr>
          </a:p>
        </p:txBody>
      </p:sp>
    </p:spTree>
    <p:extLst>
      <p:ext uri="{BB962C8B-B14F-4D97-AF65-F5344CB8AC3E}">
        <p14:creationId xmlns:p14="http://schemas.microsoft.com/office/powerpoint/2010/main" val="571099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887DDB3-AE02-097F-99D1-A62A6CCFCB16}"/>
              </a:ext>
            </a:extLst>
          </p:cNvPr>
          <p:cNvPicPr>
            <a:picLocks noGrp="1" noChangeAspect="1"/>
          </p:cNvPicPr>
          <p:nvPr>
            <p:ph type="pic" idx="1"/>
          </p:nvPr>
        </p:nvPicPr>
        <p:blipFill>
          <a:blip r:embed="rId2"/>
          <a:srcRect t="4517" b="4517"/>
          <a:stretch/>
        </p:blipFill>
        <p:spPr>
          <a:xfrm>
            <a:off x="1290121" y="305336"/>
            <a:ext cx="9556069" cy="5227101"/>
          </a:xfrm>
        </p:spPr>
      </p:pic>
      <p:sp>
        <p:nvSpPr>
          <p:cNvPr id="5" name="Footer Placeholder 4">
            <a:extLst>
              <a:ext uri="{FF2B5EF4-FFF2-40B4-BE49-F238E27FC236}">
                <a16:creationId xmlns:a16="http://schemas.microsoft.com/office/drawing/2014/main" id="{AB85305B-5803-F378-DB90-14B3BE6C6F3B}"/>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6" name="Slide Number Placeholder 5">
            <a:extLst>
              <a:ext uri="{FF2B5EF4-FFF2-40B4-BE49-F238E27FC236}">
                <a16:creationId xmlns:a16="http://schemas.microsoft.com/office/drawing/2014/main" id="{38496617-EA29-CD5B-99C9-68822425C1D1}"/>
              </a:ext>
            </a:extLst>
          </p:cNvPr>
          <p:cNvSpPr>
            <a:spLocks noGrp="1"/>
          </p:cNvSpPr>
          <p:nvPr>
            <p:ph type="sldNum" sz="quarter" idx="12"/>
          </p:nvPr>
        </p:nvSpPr>
        <p:spPr/>
        <p:txBody>
          <a:bodyPr/>
          <a:lstStyle/>
          <a:p>
            <a:fld id="{95CBEC59-7FF9-4688-98DF-89832A0C9025}" type="slidenum">
              <a:rPr lang="en-US" smtClean="0"/>
              <a:t>15</a:t>
            </a:fld>
            <a:endParaRPr lang="en-US" dirty="0"/>
          </a:p>
        </p:txBody>
      </p:sp>
    </p:spTree>
    <p:extLst>
      <p:ext uri="{BB962C8B-B14F-4D97-AF65-F5344CB8AC3E}">
        <p14:creationId xmlns:p14="http://schemas.microsoft.com/office/powerpoint/2010/main" val="1812312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EEE8AF-7556-80DD-5D01-7939F2D1CB8F}"/>
              </a:ext>
            </a:extLst>
          </p:cNvPr>
          <p:cNvSpPr txBox="1"/>
          <p:nvPr/>
        </p:nvSpPr>
        <p:spPr>
          <a:xfrm>
            <a:off x="2117432" y="254683"/>
            <a:ext cx="10039643" cy="830997"/>
          </a:xfrm>
          <a:prstGeom prst="rect">
            <a:avLst/>
          </a:prstGeom>
          <a:noFill/>
        </p:spPr>
        <p:txBody>
          <a:bodyPr wrap="square" rtlCol="0">
            <a:spAutoFit/>
          </a:bodyPr>
          <a:lstStyle/>
          <a:p>
            <a:r>
              <a:rPr lang="en-US" sz="4800" b="1" i="1" dirty="0">
                <a:solidFill>
                  <a:schemeClr val="bg1"/>
                </a:solidFill>
                <a:effectLst/>
                <a:latin typeface="Slack-Lato"/>
              </a:rPr>
              <a:t>Model Prediction Bar Graph</a:t>
            </a:r>
            <a:endParaRPr lang="en-US" sz="4800" b="1" i="1" dirty="0">
              <a:solidFill>
                <a:schemeClr val="bg1"/>
              </a:solidFill>
              <a:latin typeface="Aharoni" panose="02010803020104030203" pitchFamily="2" charset="-79"/>
              <a:cs typeface="Aharoni" panose="02010803020104030203" pitchFamily="2" charset="-79"/>
            </a:endParaRPr>
          </a:p>
        </p:txBody>
      </p:sp>
      <p:sp>
        <p:nvSpPr>
          <p:cNvPr id="6" name="Rectangle 1">
            <a:extLst>
              <a:ext uri="{FF2B5EF4-FFF2-40B4-BE49-F238E27FC236}">
                <a16:creationId xmlns:a16="http://schemas.microsoft.com/office/drawing/2014/main" id="{706100E1-3283-7441-62D9-A1A90E665D14}"/>
              </a:ext>
            </a:extLst>
          </p:cNvPr>
          <p:cNvSpPr>
            <a:spLocks noChangeArrowheads="1"/>
          </p:cNvSpPr>
          <p:nvPr/>
        </p:nvSpPr>
        <p:spPr bwMode="auto">
          <a:xfrm>
            <a:off x="0" y="0"/>
            <a:ext cx="85867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Model Prediction Bar Graph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882BCF4-F606-CDAA-2979-4364B3F74874}"/>
              </a:ext>
            </a:extLst>
          </p:cNvPr>
          <p:cNvSpPr>
            <a:spLocks noChangeArrowheads="1"/>
          </p:cNvSpPr>
          <p:nvPr/>
        </p:nvSpPr>
        <p:spPr bwMode="auto">
          <a:xfrm>
            <a:off x="34925" y="428625"/>
            <a:ext cx="714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D65B8471-ECC4-3D57-4F44-976BF9949F25}"/>
              </a:ext>
            </a:extLst>
          </p:cNvPr>
          <p:cNvSpPr>
            <a:spLocks noChangeArrowheads="1"/>
          </p:cNvSpPr>
          <p:nvPr/>
        </p:nvSpPr>
        <p:spPr bwMode="auto">
          <a:xfrm>
            <a:off x="152400" y="152400"/>
            <a:ext cx="85867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Model Prediction Bar Graph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69874C3E-7C69-29EF-A897-BE1E61583D0D}"/>
              </a:ext>
            </a:extLst>
          </p:cNvPr>
          <p:cNvSpPr>
            <a:spLocks noChangeArrowheads="1"/>
          </p:cNvSpPr>
          <p:nvPr/>
        </p:nvSpPr>
        <p:spPr bwMode="auto">
          <a:xfrm>
            <a:off x="187325" y="581025"/>
            <a:ext cx="714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DC2F9F66-06FF-6818-D0AE-22C274D79DA9}"/>
              </a:ext>
            </a:extLst>
          </p:cNvPr>
          <p:cNvPicPr>
            <a:picLocks noChangeAspect="1"/>
          </p:cNvPicPr>
          <p:nvPr/>
        </p:nvPicPr>
        <p:blipFill>
          <a:blip r:embed="rId2"/>
          <a:stretch>
            <a:fillRect/>
          </a:stretch>
        </p:blipFill>
        <p:spPr>
          <a:xfrm>
            <a:off x="1847557" y="1187962"/>
            <a:ext cx="8918917" cy="5024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21985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Any questions?</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8761-8056-146D-EFDD-E391EE5BEB03}"/>
              </a:ext>
            </a:extLst>
          </p:cNvPr>
          <p:cNvSpPr>
            <a:spLocks noGrp="1"/>
          </p:cNvSpPr>
          <p:nvPr>
            <p:ph type="ctrTitle"/>
          </p:nvPr>
        </p:nvSpPr>
        <p:spPr>
          <a:xfrm>
            <a:off x="1812758" y="2413986"/>
            <a:ext cx="9597364" cy="1838643"/>
          </a:xfrm>
        </p:spPr>
        <p:txBody>
          <a:bodyPr>
            <a:normAutofit fontScale="90000"/>
          </a:bodyPr>
          <a:lstStyle/>
          <a:p>
            <a:r>
              <a:rPr lang="en-US" sz="4400" b="0" i="1" dirty="0">
                <a:solidFill>
                  <a:schemeClr val="bg1"/>
                </a:solidFill>
                <a:latin typeface="Palatino Linotype" panose="02040502050505030304" pitchFamily="18" charset="0"/>
                <a:cs typeface="MV Boli" panose="02000500030200090000" pitchFamily="2" charset="0"/>
              </a:rPr>
              <a:t>"Start the retention process when the person is still open to staying and not after they told you they are leaving“</a:t>
            </a:r>
            <a:br>
              <a:rPr lang="en-US" sz="5300" b="0" dirty="0">
                <a:solidFill>
                  <a:schemeClr val="bg1"/>
                </a:solidFill>
                <a:latin typeface="Freestyle Script" panose="030804020302050B0404" pitchFamily="66" charset="0"/>
                <a:cs typeface="MV Boli" panose="02000500030200090000" pitchFamily="2" charset="0"/>
              </a:rPr>
            </a:br>
            <a:br>
              <a:rPr lang="en-US" sz="4000" b="1" i="1" dirty="0">
                <a:solidFill>
                  <a:schemeClr val="bg1"/>
                </a:solidFill>
                <a:latin typeface="HoloLens MDL2 Assets" panose="050A0102010101010101" pitchFamily="18" charset="0"/>
              </a:rPr>
            </a:br>
            <a:r>
              <a:rPr lang="en-US" sz="4000" b="1" i="1" dirty="0">
                <a:solidFill>
                  <a:schemeClr val="bg1"/>
                </a:solidFill>
              </a:rPr>
              <a:t>                       </a:t>
            </a:r>
            <a:r>
              <a:rPr lang="en-US" sz="3600" b="1" i="1" dirty="0">
                <a:solidFill>
                  <a:schemeClr val="bg1"/>
                </a:solidFill>
              </a:rPr>
              <a:t>					</a:t>
            </a:r>
            <a:r>
              <a:rPr lang="en-US" sz="3600" b="1" i="1" dirty="0">
                <a:solidFill>
                  <a:schemeClr val="bg1"/>
                </a:solidFill>
                <a:latin typeface="Arial Narrow" panose="020B0606020202030204" pitchFamily="34" charset="0"/>
              </a:rPr>
              <a:t>	Jeff Weiner</a:t>
            </a:r>
            <a:endParaRPr lang="en-US" i="1" dirty="0">
              <a:latin typeface="Arial Narrow" panose="020B0606020202030204" pitchFamily="34" charset="0"/>
            </a:endParaRPr>
          </a:p>
        </p:txBody>
      </p:sp>
      <p:sp>
        <p:nvSpPr>
          <p:cNvPr id="5" name="Slide Number Placeholder 4">
            <a:extLst>
              <a:ext uri="{FF2B5EF4-FFF2-40B4-BE49-F238E27FC236}">
                <a16:creationId xmlns:a16="http://schemas.microsoft.com/office/drawing/2014/main" id="{547CBC84-E233-91DC-FC60-BFBB30192C42}"/>
              </a:ext>
            </a:extLst>
          </p:cNvPr>
          <p:cNvSpPr>
            <a:spLocks noGrp="1"/>
          </p:cNvSpPr>
          <p:nvPr>
            <p:ph type="sldNum" sz="quarter" idx="12"/>
          </p:nvPr>
        </p:nvSpPr>
        <p:spPr/>
        <p:txBody>
          <a:bodyPr/>
          <a:lstStyle/>
          <a:p>
            <a:fld id="{95CBEC59-7FF9-4688-98DF-89832A0C9025}" type="slidenum">
              <a:rPr lang="en-US" noProof="0" smtClean="0"/>
              <a:t>2</a:t>
            </a:fld>
            <a:endParaRPr lang="en-US" noProof="0"/>
          </a:p>
        </p:txBody>
      </p:sp>
    </p:spTree>
    <p:extLst>
      <p:ext uri="{BB962C8B-B14F-4D97-AF65-F5344CB8AC3E}">
        <p14:creationId xmlns:p14="http://schemas.microsoft.com/office/powerpoint/2010/main" val="2026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269CE4F-5974-E6FE-F1C1-6D73ED5CAEBC}"/>
              </a:ext>
            </a:extLst>
          </p:cNvPr>
          <p:cNvPicPr>
            <a:picLocks noGrp="1" noChangeAspect="1"/>
          </p:cNvPicPr>
          <p:nvPr>
            <p:ph type="pic" sz="quarter" idx="15"/>
          </p:nvPr>
        </p:nvPicPr>
        <p:blipFill>
          <a:blip r:embed="rId2"/>
          <a:srcRect t="23872" b="23872"/>
          <a:stretch>
            <a:fillRect/>
          </a:stretch>
        </p:blipFill>
        <p:spPr>
          <a:xfrm>
            <a:off x="-132522" y="0"/>
            <a:ext cx="12191999" cy="4283232"/>
          </a:xfrm>
        </p:spPr>
      </p:pic>
      <p:sp>
        <p:nvSpPr>
          <p:cNvPr id="4" name="Footer Placeholder 3">
            <a:extLst>
              <a:ext uri="{FF2B5EF4-FFF2-40B4-BE49-F238E27FC236}">
                <a16:creationId xmlns:a16="http://schemas.microsoft.com/office/drawing/2014/main" id="{4D6D1F6D-F46C-0842-DB32-EFA24ED542C1}"/>
              </a:ext>
            </a:extLst>
          </p:cNvPr>
          <p:cNvSpPr>
            <a:spLocks noGrp="1"/>
          </p:cNvSpPr>
          <p:nvPr>
            <p:ph type="ftr" sz="quarter" idx="11"/>
          </p:nvPr>
        </p:nvSpPr>
        <p:spPr>
          <a:xfrm>
            <a:off x="1409314" y="6159402"/>
            <a:ext cx="3096425" cy="365125"/>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989EED7A-684E-4FFF-7B03-3F333249111F}"/>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9" name="TextBox 8">
            <a:extLst>
              <a:ext uri="{FF2B5EF4-FFF2-40B4-BE49-F238E27FC236}">
                <a16:creationId xmlns:a16="http://schemas.microsoft.com/office/drawing/2014/main" id="{B94BEB6C-1B80-2332-81EE-5F221EABCDCD}"/>
              </a:ext>
            </a:extLst>
          </p:cNvPr>
          <p:cNvSpPr txBox="1"/>
          <p:nvPr/>
        </p:nvSpPr>
        <p:spPr>
          <a:xfrm>
            <a:off x="1409314" y="4513431"/>
            <a:ext cx="4593922" cy="1446550"/>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Estimated costs of losing an employee:</a:t>
            </a:r>
          </a:p>
          <a:p>
            <a:pPr rtl="0">
              <a:spcBef>
                <a:spcPts val="0"/>
              </a:spcBef>
              <a:spcAft>
                <a:spcPts val="0"/>
              </a:spcAft>
            </a:pPr>
            <a:endParaRPr lang="en-US" sz="1400" dirty="0">
              <a:solidFill>
                <a:schemeClr val="bg1"/>
              </a:solidFill>
              <a:effectLst>
                <a:outerShdw blurRad="38100" dist="38100" dir="2700000" algn="tl">
                  <a:srgbClr val="000000">
                    <a:alpha val="43137"/>
                  </a:srgbClr>
                </a:outerShdw>
              </a:effectLst>
              <a:latin typeface="Roboto" panose="02000000000000000000" pitchFamily="2" charset="0"/>
            </a:endParaRPr>
          </a:p>
          <a:p>
            <a:pPr rtl="0">
              <a:spcBef>
                <a:spcPts val="0"/>
              </a:spcBef>
              <a:spcAft>
                <a:spcPts val="0"/>
              </a:spcAft>
            </a:pPr>
            <a:endParaRPr lang="en-US" sz="1400" b="0" dirty="0">
              <a:solidFill>
                <a:schemeClr val="bg1"/>
              </a:solidFill>
              <a:effectLst>
                <a:outerShdw blurRad="38100" dist="38100" dir="2700000" algn="tl">
                  <a:srgbClr val="000000">
                    <a:alpha val="43137"/>
                  </a:srgbClr>
                </a:outerShdw>
              </a:effectLst>
            </a:endParaRPr>
          </a:p>
          <a:p>
            <a:pPr rtl="0" fontAlgn="base">
              <a:spcBef>
                <a:spcPts val="0"/>
              </a:spcBef>
              <a:spcAft>
                <a:spcPts val="0"/>
              </a:spcAft>
              <a:buFont typeface="Arial" panose="020B0604020202020204" pitchFamily="34" charset="0"/>
              <a:buChar char="•"/>
            </a:pP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1.5 - 2x</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the employee’s salary</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For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hourly</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workers, an average of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3">
                  <a:extLst>
                    <a:ext uri="{A12FA001-AC4F-418D-AE19-62706E023703}">
                      <ahyp:hlinkClr xmlns:ahyp="http://schemas.microsoft.com/office/drawing/2018/hyperlinkcolor" val="tx"/>
                    </a:ext>
                  </a:extLst>
                </a:hlinkClick>
              </a:rPr>
              <a:t>$1,500</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3">
                  <a:extLst>
                    <a:ext uri="{A12FA001-AC4F-418D-AE19-62706E023703}">
                      <ahyp:hlinkClr xmlns:ahyp="http://schemas.microsoft.com/office/drawing/2018/hyperlinkcolor" val="tx"/>
                    </a:ext>
                  </a:extLst>
                </a:hlinkClick>
              </a:rPr>
              <a:t> per employee</a:t>
            </a:r>
            <a:endParaRPr lang="en-US" sz="1600" b="0" i="0" u="none" strike="noStrike" dirty="0">
              <a:solidFill>
                <a:schemeClr val="bg1"/>
              </a:solidFill>
              <a:effectLst>
                <a:outerShdw blurRad="38100" dist="38100" dir="2700000" algn="tl">
                  <a:srgbClr val="000000">
                    <a:alpha val="43137"/>
                  </a:srgbClr>
                </a:outerShdw>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For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technical</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positions,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4">
                  <a:extLst>
                    <a:ext uri="{A12FA001-AC4F-418D-AE19-62706E023703}">
                      <ahyp:hlinkClr xmlns:ahyp="http://schemas.microsoft.com/office/drawing/2018/hyperlinkcolor" val="tx"/>
                    </a:ext>
                  </a:extLst>
                </a:hlinkClick>
              </a:rPr>
              <a:t>100-150% </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of salary</a:t>
            </a:r>
            <a:endParaRPr lang="en-US" sz="1600" b="0" i="0" u="none" strike="noStrike" dirty="0">
              <a:solidFill>
                <a:schemeClr val="bg1"/>
              </a:solidFill>
              <a:effectLst>
                <a:outerShdw blurRad="38100" dist="38100" dir="2700000" algn="tl">
                  <a:srgbClr val="000000">
                    <a:alpha val="43137"/>
                  </a:srgbClr>
                </a:outerShdw>
              </a:effectLst>
              <a:latin typeface="Roboto" panose="02000000000000000000" pitchFamily="2" charset="0"/>
            </a:endParaRPr>
          </a:p>
        </p:txBody>
      </p:sp>
      <p:sp>
        <p:nvSpPr>
          <p:cNvPr id="11" name="TextBox 10">
            <a:extLst>
              <a:ext uri="{FF2B5EF4-FFF2-40B4-BE49-F238E27FC236}">
                <a16:creationId xmlns:a16="http://schemas.microsoft.com/office/drawing/2014/main" id="{1C39F9EF-236D-3DBE-1DFA-0AD0643634EE}"/>
              </a:ext>
            </a:extLst>
          </p:cNvPr>
          <p:cNvSpPr txBox="1"/>
          <p:nvPr/>
        </p:nvSpPr>
        <p:spPr>
          <a:xfrm>
            <a:off x="5947525" y="4736781"/>
            <a:ext cx="6188764" cy="1815882"/>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Recruitment - finding, talking, choosing, hiring</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Starting off - training costs, time spent</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Less work getting done - it might take 1-2 years for a new person to work as well</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Business goes down - new workers might not be as good at fixing problems and dealing with things</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Culture changes - when someone leaves, others wonder why and feel more tired</a:t>
            </a:r>
            <a:endParaRPr lang="en-US" sz="14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97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3E6C-FFBA-40C1-69C9-2515C5EAD034}"/>
              </a:ext>
            </a:extLst>
          </p:cNvPr>
          <p:cNvSpPr>
            <a:spLocks noGrp="1"/>
          </p:cNvSpPr>
          <p:nvPr>
            <p:ph type="title"/>
          </p:nvPr>
        </p:nvSpPr>
        <p:spPr>
          <a:xfrm>
            <a:off x="1519350" y="645199"/>
            <a:ext cx="5663328" cy="1338841"/>
          </a:xfrm>
        </p:spPr>
        <p:txBody>
          <a:bodyPr/>
          <a:lstStyle/>
          <a:p>
            <a:r>
              <a:rPr lang="en-US" dirty="0"/>
              <a:t>We want to answer...</a:t>
            </a:r>
          </a:p>
        </p:txBody>
      </p:sp>
      <p:sp>
        <p:nvSpPr>
          <p:cNvPr id="3" name="Text Placeholder 2">
            <a:extLst>
              <a:ext uri="{FF2B5EF4-FFF2-40B4-BE49-F238E27FC236}">
                <a16:creationId xmlns:a16="http://schemas.microsoft.com/office/drawing/2014/main" id="{E4634119-0CA3-28D6-619F-531452A58E52}"/>
              </a:ext>
            </a:extLst>
          </p:cNvPr>
          <p:cNvSpPr>
            <a:spLocks noGrp="1"/>
          </p:cNvSpPr>
          <p:nvPr>
            <p:ph type="body" sz="half" idx="2"/>
          </p:nvPr>
        </p:nvSpPr>
        <p:spPr>
          <a:xfrm>
            <a:off x="484853" y="4669793"/>
            <a:ext cx="2907703" cy="1121402"/>
          </a:xfrm>
        </p:spPr>
        <p:txBody>
          <a:bodyPr>
            <a:normAutofit fontScale="85000" lnSpcReduction="20000"/>
          </a:bodyPr>
          <a:lstStyle/>
          <a:p>
            <a:pPr algn="ctr"/>
            <a:r>
              <a:rPr lang="en-US" sz="3600" dirty="0"/>
              <a:t>Why do employees leave? </a:t>
            </a:r>
            <a:endParaRPr lang="en-US" sz="3200" dirty="0"/>
          </a:p>
        </p:txBody>
      </p:sp>
      <p:sp>
        <p:nvSpPr>
          <p:cNvPr id="4" name="Footer Placeholder 3">
            <a:extLst>
              <a:ext uri="{FF2B5EF4-FFF2-40B4-BE49-F238E27FC236}">
                <a16:creationId xmlns:a16="http://schemas.microsoft.com/office/drawing/2014/main" id="{F0BD2407-4311-3052-B988-32FEFE9A7E5F}"/>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F0246684-F8DA-140B-827E-CA65B68CF1C6}"/>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8" name="Text Placeholder 7">
            <a:extLst>
              <a:ext uri="{FF2B5EF4-FFF2-40B4-BE49-F238E27FC236}">
                <a16:creationId xmlns:a16="http://schemas.microsoft.com/office/drawing/2014/main" id="{2E682F5F-015F-39EF-7852-2CD4588F4AE9}"/>
              </a:ext>
            </a:extLst>
          </p:cNvPr>
          <p:cNvSpPr>
            <a:spLocks noGrp="1"/>
          </p:cNvSpPr>
          <p:nvPr>
            <p:ph type="body" sz="half" idx="16"/>
          </p:nvPr>
        </p:nvSpPr>
        <p:spPr>
          <a:xfrm>
            <a:off x="3816626" y="4603537"/>
            <a:ext cx="3803374" cy="499493"/>
          </a:xfrm>
        </p:spPr>
        <p:txBody>
          <a:bodyPr>
            <a:noAutofit/>
          </a:bodyPr>
          <a:lstStyle/>
          <a:p>
            <a:pPr algn="ctr"/>
            <a:r>
              <a:rPr lang="en-US" sz="3300" dirty="0"/>
              <a:t>What factors characterize employee attrition? </a:t>
            </a:r>
          </a:p>
        </p:txBody>
      </p:sp>
      <p:sp>
        <p:nvSpPr>
          <p:cNvPr id="9" name="Text Placeholder 8">
            <a:extLst>
              <a:ext uri="{FF2B5EF4-FFF2-40B4-BE49-F238E27FC236}">
                <a16:creationId xmlns:a16="http://schemas.microsoft.com/office/drawing/2014/main" id="{EDC6317C-C915-BC54-227E-9015544E8FCB}"/>
              </a:ext>
            </a:extLst>
          </p:cNvPr>
          <p:cNvSpPr>
            <a:spLocks noGrp="1"/>
          </p:cNvSpPr>
          <p:nvPr>
            <p:ph type="body" sz="half" idx="17"/>
          </p:nvPr>
        </p:nvSpPr>
        <p:spPr>
          <a:xfrm>
            <a:off x="8057322" y="4431257"/>
            <a:ext cx="3392557" cy="499493"/>
          </a:xfrm>
        </p:spPr>
        <p:txBody>
          <a:bodyPr>
            <a:noAutofit/>
          </a:bodyPr>
          <a:lstStyle/>
          <a:p>
            <a:pPr algn="ctr"/>
            <a:r>
              <a:rPr lang="en-US" sz="3300" dirty="0"/>
              <a:t>What can companies do to prevent losing employees</a:t>
            </a:r>
          </a:p>
        </p:txBody>
      </p:sp>
      <p:pic>
        <p:nvPicPr>
          <p:cNvPr id="26" name="Picture Placeholder 25">
            <a:extLst>
              <a:ext uri="{FF2B5EF4-FFF2-40B4-BE49-F238E27FC236}">
                <a16:creationId xmlns:a16="http://schemas.microsoft.com/office/drawing/2014/main" id="{399A6A9F-06ED-7090-55C4-CC2A045126B0}"/>
              </a:ext>
            </a:extLst>
          </p:cNvPr>
          <p:cNvPicPr>
            <a:picLocks noGrp="1" noChangeAspect="1"/>
          </p:cNvPicPr>
          <p:nvPr>
            <p:ph type="pic" sz="quarter" idx="27"/>
          </p:nvPr>
        </p:nvPicPr>
        <p:blipFill>
          <a:blip r:embed="rId2"/>
          <a:srcRect t="2769" b="2769"/>
          <a:stretch>
            <a:fillRect/>
          </a:stretch>
        </p:blipFill>
        <p:spPr>
          <a:xfrm>
            <a:off x="713625" y="2246856"/>
            <a:ext cx="2195062" cy="2224765"/>
          </a:xfrm>
        </p:spPr>
      </p:pic>
      <p:pic>
        <p:nvPicPr>
          <p:cNvPr id="34" name="Picture Placeholder 33">
            <a:extLst>
              <a:ext uri="{FF2B5EF4-FFF2-40B4-BE49-F238E27FC236}">
                <a16:creationId xmlns:a16="http://schemas.microsoft.com/office/drawing/2014/main" id="{5416E446-0475-3D4C-1671-C809AE36E066}"/>
              </a:ext>
            </a:extLst>
          </p:cNvPr>
          <p:cNvPicPr>
            <a:picLocks noGrp="1" noChangeAspect="1"/>
          </p:cNvPicPr>
          <p:nvPr>
            <p:ph type="pic" sz="quarter" idx="29"/>
          </p:nvPr>
        </p:nvPicPr>
        <p:blipFill>
          <a:blip r:embed="rId3"/>
          <a:srcRect l="16849" r="16849"/>
          <a:stretch>
            <a:fillRect/>
          </a:stretch>
        </p:blipFill>
        <p:spPr>
          <a:xfrm>
            <a:off x="4543011" y="2161237"/>
            <a:ext cx="2195062" cy="2310384"/>
          </a:xfrm>
        </p:spPr>
      </p:pic>
      <p:pic>
        <p:nvPicPr>
          <p:cNvPr id="32" name="Picture Placeholder 31">
            <a:extLst>
              <a:ext uri="{FF2B5EF4-FFF2-40B4-BE49-F238E27FC236}">
                <a16:creationId xmlns:a16="http://schemas.microsoft.com/office/drawing/2014/main" id="{882127CA-D942-71EE-080B-62E7A61BF619}"/>
              </a:ext>
            </a:extLst>
          </p:cNvPr>
          <p:cNvPicPr>
            <a:picLocks noGrp="1" noChangeAspect="1"/>
          </p:cNvPicPr>
          <p:nvPr>
            <p:ph type="pic" sz="quarter" idx="28"/>
          </p:nvPr>
        </p:nvPicPr>
        <p:blipFill>
          <a:blip r:embed="rId4"/>
          <a:srcRect t="5759" b="5759"/>
          <a:stretch/>
        </p:blipFill>
        <p:spPr>
          <a:xfrm>
            <a:off x="8849751" y="2188207"/>
            <a:ext cx="2195062" cy="2197795"/>
          </a:xfrm>
        </p:spPr>
      </p:pic>
    </p:spTree>
    <p:extLst>
      <p:ext uri="{BB962C8B-B14F-4D97-AF65-F5344CB8AC3E}">
        <p14:creationId xmlns:p14="http://schemas.microsoft.com/office/powerpoint/2010/main" val="1609111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3458BC2-8400-6FA4-B6F7-2053D76839B3}"/>
              </a:ext>
            </a:extLst>
          </p:cNvPr>
          <p:cNvPicPr>
            <a:picLocks noGrp="1" noChangeAspect="1"/>
          </p:cNvPicPr>
          <p:nvPr>
            <p:ph idx="1"/>
          </p:nvPr>
        </p:nvPicPr>
        <p:blipFill>
          <a:blip r:embed="rId2"/>
          <a:stretch>
            <a:fillRect/>
          </a:stretch>
        </p:blipFill>
        <p:spPr>
          <a:xfrm>
            <a:off x="989841" y="1522770"/>
            <a:ext cx="4362450" cy="3115491"/>
          </a:xfrm>
        </p:spPr>
      </p:pic>
      <p:sp>
        <p:nvSpPr>
          <p:cNvPr id="4" name="Footer Placeholder 3">
            <a:extLst>
              <a:ext uri="{FF2B5EF4-FFF2-40B4-BE49-F238E27FC236}">
                <a16:creationId xmlns:a16="http://schemas.microsoft.com/office/drawing/2014/main" id="{35F812F3-861A-1633-9AC5-669F34ADE27B}"/>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413E4E81-8A4C-86B4-449B-ECC886B77D67}"/>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11" name="TextBox 10">
            <a:extLst>
              <a:ext uri="{FF2B5EF4-FFF2-40B4-BE49-F238E27FC236}">
                <a16:creationId xmlns:a16="http://schemas.microsoft.com/office/drawing/2014/main" id="{522E1693-C75F-36D3-9530-902978AEDBBB}"/>
              </a:ext>
            </a:extLst>
          </p:cNvPr>
          <p:cNvSpPr txBox="1"/>
          <p:nvPr/>
        </p:nvSpPr>
        <p:spPr>
          <a:xfrm>
            <a:off x="6387548" y="1374409"/>
            <a:ext cx="5811078" cy="4401205"/>
          </a:xfrm>
          <a:prstGeom prst="rect">
            <a:avLst/>
          </a:prstGeom>
          <a:noFill/>
        </p:spPr>
        <p:txBody>
          <a:bodyPr wrap="square">
            <a:spAutoFit/>
          </a:bodyPr>
          <a:lstStyle/>
          <a:p>
            <a:pPr rtl="0">
              <a:spcBef>
                <a:spcPts val="0"/>
              </a:spcBef>
              <a:spcAft>
                <a:spcPts val="0"/>
              </a:spcAft>
            </a:pPr>
            <a:r>
              <a:rPr lang="en-US" sz="2000" b="0" i="1" u="none" strike="noStrike" dirty="0">
                <a:solidFill>
                  <a:schemeClr val="bg1"/>
                </a:solidFill>
                <a:effectLst/>
                <a:latin typeface="Arial" panose="020B0604020202020204" pitchFamily="34" charset="0"/>
                <a:cs typeface="Arial" panose="020B0604020202020204" pitchFamily="34" charset="0"/>
              </a:rPr>
              <a:t>Understanding why employees leave...</a:t>
            </a:r>
          </a:p>
          <a:p>
            <a:pPr rtl="0">
              <a:spcBef>
                <a:spcPts val="0"/>
              </a:spcBef>
              <a:spcAft>
                <a:spcPts val="0"/>
              </a:spcAft>
            </a:pPr>
            <a:endParaRPr lang="en-US" sz="2000" b="0" i="1" u="none" strike="noStrike" dirty="0">
              <a:solidFill>
                <a:schemeClr val="bg1"/>
              </a:solidFill>
              <a:effectLst/>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Unsatisfying compensation and benefits</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development opportunity</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work-life balance</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recognition</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Poor management</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Poor work conditions</a:t>
            </a:r>
          </a:p>
          <a:p>
            <a:pPr rtl="0">
              <a:spcBef>
                <a:spcPts val="0"/>
              </a:spcBef>
              <a:spcAft>
                <a:spcPts val="0"/>
              </a:spcAft>
            </a:pPr>
            <a:endParaRPr lang="en-US" sz="2000" b="0" i="1" u="none" strike="noStrike" dirty="0">
              <a:solidFill>
                <a:schemeClr val="bg1"/>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F8F45FD-D6A6-624B-894E-0A709242F50C}"/>
              </a:ext>
            </a:extLst>
          </p:cNvPr>
          <p:cNvSpPr txBox="1"/>
          <p:nvPr/>
        </p:nvSpPr>
        <p:spPr>
          <a:xfrm>
            <a:off x="5463823" y="599440"/>
            <a:ext cx="6175512" cy="1077218"/>
          </a:xfrm>
          <a:prstGeom prst="rect">
            <a:avLst/>
          </a:prstGeom>
          <a:noFill/>
        </p:spPr>
        <p:txBody>
          <a:bodyPr wrap="square">
            <a:spAutoFit/>
          </a:bodyPr>
          <a:lstStyle/>
          <a:p>
            <a:pPr algn="ctr" rtl="0">
              <a:spcBef>
                <a:spcPts val="0"/>
              </a:spcBef>
              <a:spcAft>
                <a:spcPts val="0"/>
              </a:spcAft>
            </a:pPr>
            <a:r>
              <a:rPr lang="en-US" sz="3200" b="1" i="0" u="none" strike="noStrike" dirty="0">
                <a:solidFill>
                  <a:schemeClr val="bg1"/>
                </a:solidFill>
                <a:effectLst/>
                <a:latin typeface="Roboto" panose="02000000000000000000" pitchFamily="2" charset="0"/>
              </a:rPr>
              <a:t>Employee Attrition</a:t>
            </a:r>
            <a:endParaRPr lang="en-US" sz="3200" b="0" dirty="0">
              <a:solidFill>
                <a:schemeClr val="bg1"/>
              </a:solidFill>
              <a:effectLst/>
            </a:endParaRPr>
          </a:p>
          <a:p>
            <a:r>
              <a:rPr lang="en-US" sz="3200" dirty="0"/>
              <a:t>	</a:t>
            </a:r>
          </a:p>
        </p:txBody>
      </p:sp>
    </p:spTree>
    <p:extLst>
      <p:ext uri="{BB962C8B-B14F-4D97-AF65-F5344CB8AC3E}">
        <p14:creationId xmlns:p14="http://schemas.microsoft.com/office/powerpoint/2010/main" val="368591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normAutofit fontScale="90000"/>
          </a:bodyPr>
          <a:lstStyle/>
          <a:p>
            <a:pPr rtl="0">
              <a:spcBef>
                <a:spcPts val="0"/>
              </a:spcBef>
              <a:spcAft>
                <a:spcPts val="0"/>
              </a:spcAft>
            </a:pPr>
            <a:r>
              <a:rPr lang="en-US" sz="6700" b="1" i="0" u="none" strike="noStrike" dirty="0">
                <a:effectLst/>
                <a:latin typeface="Roboto" panose="02000000000000000000" pitchFamily="2" charset="0"/>
              </a:rPr>
              <a:t>Our Data</a:t>
            </a:r>
            <a:br>
              <a:rPr lang="en-US" sz="12800" b="0" dirty="0">
                <a:effectLst/>
              </a:rPr>
            </a:br>
            <a:br>
              <a:rPr lang="en-US" dirty="0"/>
            </a:br>
            <a:endParaRPr lang="en-US" dirty="0"/>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2173356" y="1881809"/>
            <a:ext cx="8746435" cy="4277591"/>
          </a:xfrm>
        </p:spPr>
        <p:txBody>
          <a:bodyPr>
            <a:normAutofit/>
          </a:bodyPr>
          <a:lstStyle/>
          <a:p>
            <a:pPr rtl="0" fontAlgn="base">
              <a:spcBef>
                <a:spcPts val="0"/>
              </a:spcBef>
              <a:spcAft>
                <a:spcPts val="0"/>
              </a:spcAft>
              <a:buFont typeface="Arial" panose="020B0604020202020204" pitchFamily="34" charset="0"/>
              <a:buChar char="•"/>
            </a:pPr>
            <a:endParaRPr lang="en-US" sz="1900" b="0" i="0" u="none" strike="noStrike" dirty="0">
              <a:effectLst/>
              <a:latin typeface="Roboto" panose="02000000000000000000" pitchFamily="2" charset="0"/>
            </a:endParaRPr>
          </a:p>
          <a:p>
            <a:pPr marL="0" indent="0" rtl="0" fontAlgn="base">
              <a:spcBef>
                <a:spcPts val="0"/>
              </a:spcBef>
              <a:spcAft>
                <a:spcPts val="0"/>
              </a:spcAft>
              <a:buNone/>
            </a:pPr>
            <a:r>
              <a:rPr lang="en-US" sz="1900" b="0" i="0" u="none" strike="noStrike" dirty="0">
                <a:effectLst/>
                <a:latin typeface="Roboto" panose="02000000000000000000" pitchFamily="2" charset="0"/>
              </a:rPr>
              <a:t>IBM data experts created information about HR employees, including:</a:t>
            </a:r>
          </a:p>
          <a:p>
            <a:pPr rtl="0" fontAlgn="base">
              <a:spcBef>
                <a:spcPts val="0"/>
              </a:spcBef>
              <a:spcAft>
                <a:spcPts val="0"/>
              </a:spcAft>
              <a:buFont typeface="Arial" panose="020B0604020202020204" pitchFamily="34" charset="0"/>
              <a:buChar char="•"/>
            </a:pP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1,470 instances (entries) and 35 features (details)</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Personal employee info like age, marital status, distance from home, gender, education, etc.</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Answers from surveys about things like job satisfaction and work-life balance</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Work-related data such as monthly income, years at the company, job role, and travel.</a:t>
            </a:r>
            <a:endParaRPr lang="en-US" sz="1600" b="1" i="0" u="none" strike="noStrike" dirty="0">
              <a:solidFill>
                <a:srgbClr val="595959"/>
              </a:solidFill>
              <a:effectLst/>
              <a:latin typeface="Roboto" panose="02000000000000000000" pitchFamily="2" charset="0"/>
            </a:endParaRP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13" name="TextBox 12">
            <a:extLst>
              <a:ext uri="{FF2B5EF4-FFF2-40B4-BE49-F238E27FC236}">
                <a16:creationId xmlns:a16="http://schemas.microsoft.com/office/drawing/2014/main" id="{B94E464D-C31F-BF40-B821-37EC55B4967B}"/>
              </a:ext>
            </a:extLst>
          </p:cNvPr>
          <p:cNvSpPr txBox="1"/>
          <p:nvPr/>
        </p:nvSpPr>
        <p:spPr>
          <a:xfrm>
            <a:off x="8439953" y="5595875"/>
            <a:ext cx="3562796" cy="1415772"/>
          </a:xfrm>
          <a:prstGeom prst="rect">
            <a:avLst/>
          </a:prstGeom>
          <a:noFill/>
        </p:spPr>
        <p:txBody>
          <a:bodyPr wrap="square">
            <a:spAutoFit/>
          </a:bodyPr>
          <a:lstStyle/>
          <a:p>
            <a:pPr rtl="0">
              <a:spcBef>
                <a:spcPts val="0"/>
              </a:spcBef>
              <a:spcAft>
                <a:spcPts val="0"/>
              </a:spcAft>
            </a:pPr>
            <a:br>
              <a:rPr lang="en-US" sz="2400" b="0" dirty="0">
                <a:solidFill>
                  <a:schemeClr val="bg1"/>
                </a:solidFill>
                <a:effectLst/>
              </a:rPr>
            </a:br>
            <a:r>
              <a:rPr lang="en-US" sz="1400" b="1" i="0" u="none" strike="noStrike" dirty="0">
                <a:solidFill>
                  <a:schemeClr val="bg1"/>
                </a:solidFill>
                <a:effectLst/>
                <a:latin typeface="Roboto" panose="02000000000000000000" pitchFamily="2" charset="0"/>
              </a:rPr>
              <a:t>   </a:t>
            </a:r>
            <a:endParaRPr lang="en-US" sz="2400" b="0" dirty="0">
              <a:solidFill>
                <a:schemeClr val="bg1"/>
              </a:solidFill>
              <a:effectLst/>
            </a:endParaRPr>
          </a:p>
          <a:p>
            <a:br>
              <a:rPr lang="en-US" sz="2400" dirty="0">
                <a:solidFill>
                  <a:schemeClr val="bg1"/>
                </a:solidFill>
              </a:rPr>
            </a:br>
            <a:endParaRPr lang="en-US" sz="2400" dirty="0">
              <a:solidFill>
                <a:schemeClr val="bg1"/>
              </a:solidFill>
            </a:endParaRPr>
          </a:p>
        </p:txBody>
      </p:sp>
      <p:pic>
        <p:nvPicPr>
          <p:cNvPr id="15" name="Picture 14">
            <a:extLst>
              <a:ext uri="{FF2B5EF4-FFF2-40B4-BE49-F238E27FC236}">
                <a16:creationId xmlns:a16="http://schemas.microsoft.com/office/drawing/2014/main" id="{F9DBA30F-9924-1EE7-A0AB-1ADD4E83490B}"/>
              </a:ext>
            </a:extLst>
          </p:cNvPr>
          <p:cNvPicPr>
            <a:picLocks noChangeAspect="1"/>
          </p:cNvPicPr>
          <p:nvPr/>
        </p:nvPicPr>
        <p:blipFill>
          <a:blip r:embed="rId2"/>
          <a:stretch>
            <a:fillRect/>
          </a:stretch>
        </p:blipFill>
        <p:spPr>
          <a:xfrm>
            <a:off x="7315201" y="306391"/>
            <a:ext cx="3604590" cy="1446342"/>
          </a:xfrm>
          <a:prstGeom prst="rect">
            <a:avLst/>
          </a:prstGeom>
        </p:spPr>
      </p:pic>
    </p:spTree>
    <p:extLst>
      <p:ext uri="{BB962C8B-B14F-4D97-AF65-F5344CB8AC3E}">
        <p14:creationId xmlns:p14="http://schemas.microsoft.com/office/powerpoint/2010/main" val="263795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051466-3DA5-50D4-808A-BDA8FC7AF2DF}"/>
              </a:ext>
            </a:extLst>
          </p:cNvPr>
          <p:cNvSpPr>
            <a:spLocks noGrp="1"/>
          </p:cNvSpPr>
          <p:nvPr>
            <p:ph type="ftr" sz="quarter" idx="11"/>
          </p:nvPr>
        </p:nvSpPr>
        <p:spPr>
          <a:xfrm>
            <a:off x="1852830" y="6231354"/>
            <a:ext cx="3256673" cy="376946"/>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85BCA4E7-144E-A4C3-4196-862AEF272DC6}"/>
              </a:ext>
            </a:extLst>
          </p:cNvPr>
          <p:cNvSpPr>
            <a:spLocks noGrp="1"/>
          </p:cNvSpPr>
          <p:nvPr>
            <p:ph type="sldNum" sz="quarter" idx="12"/>
          </p:nvPr>
        </p:nvSpPr>
        <p:spPr/>
        <p:txBody>
          <a:bodyPr/>
          <a:lstStyle/>
          <a:p>
            <a:fld id="{95CBEC59-7FF9-4688-98DF-89832A0C9025}" type="slidenum">
              <a:rPr lang="en-US" noProof="0" smtClean="0"/>
              <a:pPr/>
              <a:t>7</a:t>
            </a:fld>
            <a:endParaRPr lang="en-US" noProof="0"/>
          </a:p>
        </p:txBody>
      </p:sp>
      <p:pic>
        <p:nvPicPr>
          <p:cNvPr id="7" name="Picture 6">
            <a:extLst>
              <a:ext uri="{FF2B5EF4-FFF2-40B4-BE49-F238E27FC236}">
                <a16:creationId xmlns:a16="http://schemas.microsoft.com/office/drawing/2014/main" id="{C4BDA56F-5C3E-3DB2-7C99-F48941A64CC8}"/>
              </a:ext>
            </a:extLst>
          </p:cNvPr>
          <p:cNvPicPr>
            <a:picLocks noChangeAspect="1"/>
          </p:cNvPicPr>
          <p:nvPr/>
        </p:nvPicPr>
        <p:blipFill>
          <a:blip r:embed="rId2"/>
          <a:stretch>
            <a:fillRect/>
          </a:stretch>
        </p:blipFill>
        <p:spPr>
          <a:xfrm>
            <a:off x="1741877" y="4543865"/>
            <a:ext cx="8708245" cy="1643673"/>
          </a:xfrm>
          <a:prstGeom prst="rect">
            <a:avLst/>
          </a:prstGeom>
          <a:ln>
            <a:noFill/>
          </a:ln>
          <a:effectLst>
            <a:softEdge rad="112500"/>
          </a:effectLst>
        </p:spPr>
      </p:pic>
      <p:sp>
        <p:nvSpPr>
          <p:cNvPr id="8" name="Content Placeholder 2">
            <a:extLst>
              <a:ext uri="{FF2B5EF4-FFF2-40B4-BE49-F238E27FC236}">
                <a16:creationId xmlns:a16="http://schemas.microsoft.com/office/drawing/2014/main" id="{C8A9FEE7-34FC-A30C-12F1-20D2CA260E9F}"/>
              </a:ext>
            </a:extLst>
          </p:cNvPr>
          <p:cNvSpPr txBox="1">
            <a:spLocks/>
          </p:cNvSpPr>
          <p:nvPr/>
        </p:nvSpPr>
        <p:spPr>
          <a:xfrm>
            <a:off x="1547447" y="759656"/>
            <a:ext cx="9728640" cy="3601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000" b="1" i="0" kern="120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800" dirty="0">
                <a:solidFill>
                  <a:schemeClr val="bg1"/>
                </a:solidFill>
                <a:latin typeface="Söhne"/>
              </a:rPr>
              <a:t>Exploratory Data Analysis (EDA)</a:t>
            </a:r>
          </a:p>
          <a:p>
            <a:pPr marL="457200" indent="-457200">
              <a:buFont typeface="Arial" panose="020B0604020202020204" pitchFamily="34" charset="0"/>
              <a:buChar char="•"/>
            </a:pPr>
            <a:endParaRPr lang="en-US" sz="3600" dirty="0">
              <a:solidFill>
                <a:schemeClr val="bg1"/>
              </a:solidFill>
              <a:latin typeface="Söhne"/>
            </a:endParaRPr>
          </a:p>
          <a:p>
            <a:pPr marL="457200" indent="-457200">
              <a:buFont typeface="Arial" panose="020B0604020202020204" pitchFamily="34" charset="0"/>
              <a:buChar char="•"/>
            </a:pPr>
            <a:r>
              <a:rPr lang="en-US" sz="2000" dirty="0">
                <a:solidFill>
                  <a:schemeClr val="bg1"/>
                </a:solidFill>
                <a:latin typeface="Söhne"/>
              </a:rPr>
              <a:t>Count plot of 'Attrition' distribution shows higher 'No' than 'Yes'.</a:t>
            </a:r>
          </a:p>
          <a:p>
            <a:pPr marL="457200" indent="-457200">
              <a:buFont typeface="Arial" panose="020B0604020202020204" pitchFamily="34" charset="0"/>
              <a:buChar char="•"/>
            </a:pPr>
            <a:r>
              <a:rPr lang="en-US" sz="2000" dirty="0">
                <a:solidFill>
                  <a:schemeClr val="bg1"/>
                </a:solidFill>
                <a:latin typeface="Söhne"/>
              </a:rPr>
              <a:t>Imbalanced classes suggest potential model performance challenges.</a:t>
            </a:r>
          </a:p>
          <a:p>
            <a:pPr marL="457200" indent="-457200">
              <a:buFont typeface="Arial" panose="020B0604020202020204" pitchFamily="34" charset="0"/>
              <a:buChar char="•"/>
            </a:pPr>
            <a:r>
              <a:rPr lang="en-US" sz="2000" dirty="0">
                <a:solidFill>
                  <a:schemeClr val="bg1"/>
                </a:solidFill>
                <a:latin typeface="Söhne"/>
              </a:rPr>
              <a:t>Addressing class imbalance is essential for accurate prediction.</a:t>
            </a:r>
          </a:p>
          <a:p>
            <a:pPr marL="457200" indent="-457200">
              <a:buFont typeface="Arial" panose="020B0604020202020204" pitchFamily="34" charset="0"/>
              <a:buChar char="•"/>
            </a:pPr>
            <a:r>
              <a:rPr lang="en-US" sz="2000" dirty="0">
                <a:solidFill>
                  <a:schemeClr val="bg1"/>
                </a:solidFill>
                <a:latin typeface="Söhne"/>
              </a:rPr>
              <a:t>EDA helps us understand dataset characteristics and informs subsequent analysis.</a:t>
            </a:r>
            <a:endParaRPr lang="en-US" sz="2000" b="0" dirty="0">
              <a:solidFill>
                <a:schemeClr val="bg1"/>
              </a:solidFill>
              <a:latin typeface="Söhne"/>
            </a:endParaRPr>
          </a:p>
          <a:p>
            <a:endParaRPr lang="en-US" dirty="0"/>
          </a:p>
        </p:txBody>
      </p:sp>
    </p:spTree>
    <p:extLst>
      <p:ext uri="{BB962C8B-B14F-4D97-AF65-F5344CB8AC3E}">
        <p14:creationId xmlns:p14="http://schemas.microsoft.com/office/powerpoint/2010/main" val="4008827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EEA94-70F8-4044-B6A8-3371F89FA3F9}"/>
              </a:ext>
            </a:extLst>
          </p:cNvPr>
          <p:cNvSpPr>
            <a:spLocks noGrp="1"/>
          </p:cNvSpPr>
          <p:nvPr>
            <p:ph type="ftr" sz="quarter" idx="11"/>
          </p:nvPr>
        </p:nvSpPr>
        <p:spPr>
          <a:xfrm>
            <a:off x="599049" y="6187538"/>
            <a:ext cx="3256673"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A4A1910-3220-F2C2-0D00-B700DC4F4858}"/>
              </a:ext>
            </a:extLst>
          </p:cNvPr>
          <p:cNvSpPr>
            <a:spLocks noGrp="1"/>
          </p:cNvSpPr>
          <p:nvPr>
            <p:ph type="sldNum" sz="quarter" idx="12"/>
          </p:nvPr>
        </p:nvSpPr>
        <p:spPr/>
        <p:txBody>
          <a:bodyPr/>
          <a:lstStyle/>
          <a:p>
            <a:fld id="{95CBEC59-7FF9-4688-98DF-89832A0C9025}" type="slidenum">
              <a:rPr lang="en-US" smtClean="0"/>
              <a:t>8</a:t>
            </a:fld>
            <a:endParaRPr lang="en-US" dirty="0"/>
          </a:p>
        </p:txBody>
      </p:sp>
      <p:pic>
        <p:nvPicPr>
          <p:cNvPr id="8" name="Picture 7">
            <a:extLst>
              <a:ext uri="{FF2B5EF4-FFF2-40B4-BE49-F238E27FC236}">
                <a16:creationId xmlns:a16="http://schemas.microsoft.com/office/drawing/2014/main" id="{C695B0F9-E0B3-3E17-A35D-51C4D3F75EBB}"/>
              </a:ext>
            </a:extLst>
          </p:cNvPr>
          <p:cNvPicPr>
            <a:picLocks noChangeAspect="1"/>
          </p:cNvPicPr>
          <p:nvPr/>
        </p:nvPicPr>
        <p:blipFill>
          <a:blip r:embed="rId2"/>
          <a:stretch>
            <a:fillRect/>
          </a:stretch>
        </p:blipFill>
        <p:spPr>
          <a:xfrm>
            <a:off x="928468" y="305337"/>
            <a:ext cx="10155115" cy="5152928"/>
          </a:xfrm>
          <a:prstGeom prst="rect">
            <a:avLst/>
          </a:prstGeom>
        </p:spPr>
      </p:pic>
    </p:spTree>
    <p:extLst>
      <p:ext uri="{BB962C8B-B14F-4D97-AF65-F5344CB8AC3E}">
        <p14:creationId xmlns:p14="http://schemas.microsoft.com/office/powerpoint/2010/main" val="383413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1624F7-F2FB-FFE9-85E8-9C0E0A1EDB5F}"/>
              </a:ext>
            </a:extLst>
          </p:cNvPr>
          <p:cNvSpPr>
            <a:spLocks noGrp="1"/>
          </p:cNvSpPr>
          <p:nvPr>
            <p:ph type="subTitle" idx="1"/>
          </p:nvPr>
        </p:nvSpPr>
        <p:spPr>
          <a:xfrm>
            <a:off x="1812758" y="410818"/>
            <a:ext cx="9144000" cy="6244400"/>
          </a:xfrm>
        </p:spPr>
        <p:txBody>
          <a:bodyPr>
            <a:noAutofit/>
          </a:bodyPr>
          <a:lstStyle/>
          <a:p>
            <a:pPr algn="l"/>
            <a:r>
              <a:rPr lang="en-US" sz="2800" b="1" i="0" dirty="0">
                <a:solidFill>
                  <a:schemeClr val="bg1"/>
                </a:solidFill>
                <a:effectLst/>
                <a:latin typeface="Söhne"/>
              </a:rPr>
              <a:t>Attrition Analysis by Categories</a:t>
            </a:r>
          </a:p>
          <a:p>
            <a:r>
              <a:rPr lang="en-US" sz="2400" b="1" i="0" dirty="0">
                <a:solidFill>
                  <a:schemeClr val="bg1"/>
                </a:solidFill>
                <a:effectLst/>
                <a:latin typeface="Söhne"/>
              </a:rPr>
              <a:t>Analyzing attrition by categories uncovers initial patterns, suggesting potential drivers of employee turnover. These insights guide subsequent analysis and strategy development:</a:t>
            </a:r>
            <a:endParaRPr lang="en-US" sz="2400" b="0" i="0" dirty="0">
              <a:solidFill>
                <a:schemeClr val="bg1"/>
              </a:solidFill>
              <a:effectLst/>
              <a:latin typeface="Söhne"/>
            </a:endParaRPr>
          </a:p>
          <a:p>
            <a:pPr algn="l"/>
            <a:endParaRPr lang="en-US" sz="1600" b="1" i="0" dirty="0">
              <a:solidFill>
                <a:schemeClr val="bg1"/>
              </a:solidFill>
              <a:effectLst/>
              <a:latin typeface="Söhne"/>
            </a:endParaRPr>
          </a:p>
          <a:p>
            <a:pPr algn="l"/>
            <a:endParaRPr lang="en-US" sz="2000" b="1" i="0" dirty="0">
              <a:solidFill>
                <a:schemeClr val="bg1"/>
              </a:solidFill>
              <a:effectLst/>
              <a:latin typeface="Söhne"/>
            </a:endParaRPr>
          </a:p>
          <a:p>
            <a:pPr marL="1714500" lvl="3" indent="-342900" algn="l">
              <a:buFont typeface="Wingdings" panose="05000000000000000000" pitchFamily="2" charset="2"/>
              <a:buChar char="Ø"/>
            </a:pPr>
            <a:r>
              <a:rPr lang="en-US" sz="2800" b="1" i="0" dirty="0">
                <a:solidFill>
                  <a:schemeClr val="bg1"/>
                </a:solidFill>
                <a:effectLst/>
                <a:latin typeface="Söhne"/>
              </a:rPr>
              <a:t>Gender</a:t>
            </a:r>
          </a:p>
          <a:p>
            <a:pPr marL="1714500" lvl="3" indent="-342900" algn="l">
              <a:buFont typeface="Wingdings" panose="05000000000000000000" pitchFamily="2" charset="2"/>
              <a:buChar char="Ø"/>
            </a:pPr>
            <a:r>
              <a:rPr lang="en-US" sz="2800" b="1" i="0" dirty="0">
                <a:solidFill>
                  <a:schemeClr val="bg1"/>
                </a:solidFill>
                <a:effectLst/>
                <a:latin typeface="Söhne"/>
              </a:rPr>
              <a:t>Age </a:t>
            </a:r>
          </a:p>
          <a:p>
            <a:pPr marL="1714500" lvl="3" indent="-342900" algn="l">
              <a:buFont typeface="Wingdings" panose="05000000000000000000" pitchFamily="2" charset="2"/>
              <a:buChar char="Ø"/>
            </a:pPr>
            <a:r>
              <a:rPr lang="en-US" sz="2800" b="1" i="0" dirty="0">
                <a:solidFill>
                  <a:schemeClr val="bg1"/>
                </a:solidFill>
                <a:effectLst/>
                <a:latin typeface="Söhne"/>
              </a:rPr>
              <a:t>Monthly income</a:t>
            </a:r>
          </a:p>
          <a:p>
            <a:pPr marL="1714500" lvl="3" indent="-342900" algn="l">
              <a:buFont typeface="Wingdings" panose="05000000000000000000" pitchFamily="2" charset="2"/>
              <a:buChar char="Ø"/>
            </a:pPr>
            <a:r>
              <a:rPr lang="en-US" sz="2800" b="1" i="0" dirty="0">
                <a:solidFill>
                  <a:schemeClr val="bg1"/>
                </a:solidFill>
                <a:effectLst/>
                <a:latin typeface="Söhne"/>
              </a:rPr>
              <a:t>Business Travel</a:t>
            </a:r>
          </a:p>
          <a:p>
            <a:pPr marL="1714500" lvl="3" indent="-342900" algn="l">
              <a:buFont typeface="Wingdings" panose="05000000000000000000" pitchFamily="2" charset="2"/>
              <a:buChar char="Ø"/>
            </a:pPr>
            <a:r>
              <a:rPr lang="en-US" sz="2800" b="1" i="0" dirty="0">
                <a:solidFill>
                  <a:schemeClr val="bg1"/>
                </a:solidFill>
                <a:effectLst/>
                <a:latin typeface="Söhne"/>
              </a:rPr>
              <a:t>Years since promotion</a:t>
            </a:r>
            <a:endParaRPr lang="en-US" sz="2000" b="1" i="0" dirty="0">
              <a:solidFill>
                <a:schemeClr val="bg1"/>
              </a:solidFill>
              <a:effectLst/>
              <a:latin typeface="Söhne"/>
            </a:endParaRPr>
          </a:p>
        </p:txBody>
      </p:sp>
      <p:sp>
        <p:nvSpPr>
          <p:cNvPr id="4" name="Footer Placeholder 3">
            <a:extLst>
              <a:ext uri="{FF2B5EF4-FFF2-40B4-BE49-F238E27FC236}">
                <a16:creationId xmlns:a16="http://schemas.microsoft.com/office/drawing/2014/main" id="{D08837DF-41D0-C216-B319-99189CFAE820}"/>
              </a:ext>
            </a:extLst>
          </p:cNvPr>
          <p:cNvSpPr>
            <a:spLocks noGrp="1"/>
          </p:cNvSpPr>
          <p:nvPr>
            <p:ph type="ftr" sz="quarter" idx="11"/>
          </p:nvPr>
        </p:nvSpPr>
        <p:spPr>
          <a:xfrm>
            <a:off x="1577009" y="6187538"/>
            <a:ext cx="3525078" cy="365125"/>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67B20A9D-12C3-A31D-000C-4738A68EF020}"/>
              </a:ext>
            </a:extLst>
          </p:cNvPr>
          <p:cNvSpPr>
            <a:spLocks noGrp="1"/>
          </p:cNvSpPr>
          <p:nvPr>
            <p:ph type="sldNum" sz="quarter" idx="12"/>
          </p:nvPr>
        </p:nvSpPr>
        <p:spPr/>
        <p:txBody>
          <a:bodyPr/>
          <a:lstStyle/>
          <a:p>
            <a:fld id="{95CBEC59-7FF9-4688-98DF-89832A0C9025}" type="slidenum">
              <a:rPr lang="en-US" smtClean="0"/>
              <a:t>9</a:t>
            </a:fld>
            <a:endParaRPr lang="en-US" dirty="0"/>
          </a:p>
        </p:txBody>
      </p:sp>
    </p:spTree>
    <p:extLst>
      <p:ext uri="{BB962C8B-B14F-4D97-AF65-F5344CB8AC3E}">
        <p14:creationId xmlns:p14="http://schemas.microsoft.com/office/powerpoint/2010/main" val="441153211"/>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368</TotalTime>
  <Words>630</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Freestyle Script</vt:lpstr>
      <vt:lpstr>Roboto</vt:lpstr>
      <vt:lpstr>Courier New</vt:lpstr>
      <vt:lpstr>Söhne</vt:lpstr>
      <vt:lpstr>Arial Narrow</vt:lpstr>
      <vt:lpstr>Avenir Next LT Pro</vt:lpstr>
      <vt:lpstr>Arial</vt:lpstr>
      <vt:lpstr>Slack-Lato</vt:lpstr>
      <vt:lpstr>Speak Pro</vt:lpstr>
      <vt:lpstr>Wingdings</vt:lpstr>
      <vt:lpstr>Palatino Linotype</vt:lpstr>
      <vt:lpstr>Calibri</vt:lpstr>
      <vt:lpstr>Aharoni</vt:lpstr>
      <vt:lpstr>HoloLens MDL2 Assets</vt:lpstr>
      <vt:lpstr>Office Theme</vt:lpstr>
      <vt:lpstr>Employee Attrition Analysis and Prediction</vt:lpstr>
      <vt:lpstr>"Start the retention process when the person is still open to staying and not after they told you they are leaving“                               Jeff Weiner</vt:lpstr>
      <vt:lpstr>PowerPoint Presentation</vt:lpstr>
      <vt:lpstr>We want to answer...</vt:lpstr>
      <vt:lpstr>PowerPoint Presentation</vt:lpstr>
      <vt:lpstr>Our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Analysis and Prediction</dc:title>
  <dc:creator>Younes Smyej</dc:creator>
  <cp:lastModifiedBy>Younes Smyej</cp:lastModifiedBy>
  <cp:revision>10</cp:revision>
  <dcterms:created xsi:type="dcterms:W3CDTF">2023-08-11T01:01:14Z</dcterms:created>
  <dcterms:modified xsi:type="dcterms:W3CDTF">2023-08-17T03:02:11Z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